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9D00BC"/>
    <a:srgbClr val="EC8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napinfo.ru/services/automotive-statistics/new-and-used-electric-and-hybrid-car-sales/" TargetMode="External"/><Relationship Id="rId2" Type="http://schemas.openxmlformats.org/officeDocument/2006/relationships/hyperlink" Target="https://en.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F2EC862-AABF-4AF2-A010-60D8156FB4B1}"/>
              </a:ext>
            </a:extLst>
          </p:cNvPr>
          <p:cNvSpPr txBox="1"/>
          <p:nvPr/>
        </p:nvSpPr>
        <p:spPr>
          <a:xfrm>
            <a:off x="1289239" y="747439"/>
            <a:ext cx="7365868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+mj-lt"/>
              </a:rPr>
              <a:t>The marketing agency </a:t>
            </a:r>
            <a:r>
              <a:rPr lang="en-US" sz="1100" dirty="0" err="1">
                <a:latin typeface="+mj-lt"/>
                <a:hlinkClick r:id="rId2"/>
              </a:rPr>
              <a:t>NAPI</a:t>
            </a:r>
            <a:r>
              <a:rPr lang="en-US" sz="1100" dirty="0">
                <a:latin typeface="+mj-lt"/>
              </a:rPr>
              <a:t> has analyzed sales of used PHEV and electric vehicles for the period from January to September 2026.</a:t>
            </a:r>
          </a:p>
          <a:p>
            <a:pPr algn="just"/>
            <a:endParaRPr lang="en-US" sz="1100" dirty="0">
              <a:latin typeface="+mj-lt"/>
            </a:endParaRPr>
          </a:p>
          <a:p>
            <a:pPr algn="just"/>
            <a:r>
              <a:rPr lang="en-US" sz="1100" dirty="0">
                <a:latin typeface="+mj-lt"/>
              </a:rPr>
              <a:t>Among hybrid vehicles, the best-selling models were those manufactured in 2022 (1.1 thousand units), 2023 (5.0 thousand units), 2024 (3.4 thousand units), and 2025 (2.8 thousand units). They accounted for 79.5% of total hybrid vehicle sales. Sales of vehicles manufactured in 2021 (0.9 thousand units) and 2026 (0.7 thousand units) were somewhat lower.</a:t>
            </a:r>
          </a:p>
          <a:p>
            <a:pPr algn="just"/>
            <a:endParaRPr lang="ru-RU" sz="1100" dirty="0">
              <a:latin typeface="+mj-lt"/>
            </a:endParaRPr>
          </a:p>
          <a:p>
            <a:pPr algn="just"/>
            <a:r>
              <a:rPr lang="en-US" sz="1100" dirty="0">
                <a:latin typeface="+mj-lt"/>
              </a:rPr>
              <a:t>Among electric vehicles, the most active </a:t>
            </a:r>
            <a:r>
              <a:rPr lang="en-US" sz="1100" dirty="0">
                <a:latin typeface="+mj-lt"/>
                <a:hlinkClick r:id="rId3"/>
              </a:rPr>
              <a:t>sales were shown by vehicles</a:t>
            </a:r>
            <a:r>
              <a:rPr lang="ru-RU" sz="1100" dirty="0">
                <a:latin typeface="+mj-lt"/>
                <a:hlinkClick r:id="rId3"/>
              </a:rPr>
              <a:t> </a:t>
            </a:r>
            <a:r>
              <a:rPr lang="en-US" sz="1100" dirty="0">
                <a:latin typeface="+mj-lt"/>
              </a:rPr>
              <a:t>manufactured in 2022 (1.7 thousand units), 2023 (3.9 thousand units), and 2024 (1.2 thousand units), which collectively accounted for 50.4% of all electric vehicle sales over the nine-month period. Sales of vehicles manufactured in 2021 were also high (0.9 thousand units). Vehicles manufactured in the current year (2026) saw almost no resale activity (0.03 thousand units). </a:t>
            </a:r>
            <a:endParaRPr lang="ru-RU" sz="11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232" y="6439598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DE6DAE-7C05-454D-BA78-B0BCE58725BB}"/>
              </a:ext>
            </a:extLst>
          </p:cNvPr>
          <p:cNvSpPr txBox="1"/>
          <p:nvPr/>
        </p:nvSpPr>
        <p:spPr>
          <a:xfrm>
            <a:off x="1163488" y="309049"/>
            <a:ext cx="7828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tabLst>
                <a:tab pos="2513013" algn="l"/>
              </a:tabLst>
            </a:pPr>
            <a:r>
              <a:rPr lang="en-US" sz="1600" b="1" dirty="0">
                <a:solidFill>
                  <a:srgbClr val="FF0000"/>
                </a:solidFill>
                <a:latin typeface="+mj-lt"/>
              </a:rPr>
              <a:t>The best-selling hybrid and electric vehicles manufactured in 2023</a:t>
            </a:r>
            <a:endParaRPr lang="ru-RU" sz="1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0A63221-3CE8-4AE9-A83F-4D8D9E769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801" y="2801656"/>
            <a:ext cx="6943725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675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637</TotalTime>
  <Words>182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209</cp:revision>
  <cp:lastPrinted>2025-07-10T07:52:20Z</cp:lastPrinted>
  <dcterms:created xsi:type="dcterms:W3CDTF">2022-08-09T13:01:09Z</dcterms:created>
  <dcterms:modified xsi:type="dcterms:W3CDTF">2026-10-29T09:07:33Z</dcterms:modified>
</cp:coreProperties>
</file>