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62983E"/>
    <a:srgbClr val="FF33CC"/>
    <a:srgbClr val="CC00CC"/>
    <a:srgbClr val="FF99FF"/>
    <a:srgbClr val="F45A5A"/>
    <a:srgbClr val="FF6565"/>
    <a:srgbClr val="C55A11"/>
    <a:srgbClr val="F8CBAD"/>
    <a:srgbClr val="C0D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napinfo.ru/services/financial-capacity-of-the-automotive-market/" TargetMode="External"/><Relationship Id="rId4" Type="http://schemas.openxmlformats.org/officeDocument/2006/relationships/hyperlink" Target="https://napinfo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30149" y="664546"/>
            <a:ext cx="745243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100" dirty="0"/>
              <a:t>The marketing agency </a:t>
            </a:r>
            <a:r>
              <a:rPr lang="en-US" sz="1100" dirty="0">
                <a:hlinkClick r:id="rId3"/>
              </a:rPr>
              <a:t>NAPI</a:t>
            </a:r>
            <a:r>
              <a:rPr lang="ru-RU" sz="1100" dirty="0">
                <a:hlinkClick r:id="rId4"/>
              </a:rPr>
              <a:t> </a:t>
            </a:r>
            <a:r>
              <a:rPr lang="en-US" sz="1100" dirty="0"/>
              <a:t>analyzed the financial capacity of the new car market by fuel type in January-May 2026. Since the beginning of the year, cars worth 1.7 trillion rubles have been purchased, which was a 19.1% rise on the similar period of 2025.</a:t>
            </a:r>
          </a:p>
          <a:p>
            <a:pPr algn="just">
              <a:spcAft>
                <a:spcPts val="600"/>
              </a:spcAft>
            </a:pPr>
            <a:r>
              <a:rPr lang="en-US" sz="1100" dirty="0"/>
              <a:t>The leaders by financial capacity are the best-selling cars— those equipped with petrol engine. Over the year, their </a:t>
            </a:r>
            <a:r>
              <a:rPr lang="en-US" sz="1100" dirty="0">
                <a:hlinkClick r:id="rId5"/>
              </a:rPr>
              <a:t>financial capacity</a:t>
            </a:r>
            <a:r>
              <a:rPr lang="ru-RU" sz="1100" dirty="0">
                <a:hlinkClick r:id="rId5"/>
              </a:rPr>
              <a:t> </a:t>
            </a:r>
            <a:r>
              <a:rPr lang="en-US" sz="1100" dirty="0"/>
              <a:t>increased by 15.0%. Gas/bi-fuel cars led by financial capacity growth (838.5%), primarily due to a 685.5% sales increase. Financial capacity of plug-in hybrid (+94.3%) and other hybrid cars (+32.6%) also increased. This figure decreased by more than 15.0% for diesel and electric cars.</a:t>
            </a:r>
          </a:p>
          <a:p>
            <a:pPr algn="just">
              <a:spcAft>
                <a:spcPts val="600"/>
              </a:spcAft>
            </a:pPr>
            <a:r>
              <a:rPr lang="en-US" sz="1100" dirty="0"/>
              <a:t>Over the year, the share of gasoline cars in the financial capacity composition fell by 3 p.p. to 81%. The share of diesel and electric cars also decreased. The share of hybrid cars of all types and gas/bi-fuel cars grew.</a:t>
            </a:r>
          </a:p>
        </p:txBody>
      </p:sp>
      <p:sp>
        <p:nvSpPr>
          <p:cNvPr id="11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228951" y="6573217"/>
            <a:ext cx="4504176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9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12154" y="261621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The share of hybrid cars in the car financial capacity composition increased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76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5F7F94-92AA-4A14-BFBE-BFE6A03A7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440" y="1285875"/>
            <a:ext cx="767715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8678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2032</TotalTime>
  <Words>214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426</cp:revision>
  <cp:lastPrinted>2025-02-13T07:23:18Z</cp:lastPrinted>
  <dcterms:created xsi:type="dcterms:W3CDTF">2022-08-09T13:01:09Z</dcterms:created>
  <dcterms:modified xsi:type="dcterms:W3CDTF">2026-07-07T08:13:19Z</dcterms:modified>
</cp:coreProperties>
</file>