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2" r:id="rId3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AD47"/>
    <a:srgbClr val="9D00BC"/>
    <a:srgbClr val="EC8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1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en.napinfo.ru/services/automotive-statistics/automotive-statistics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487444" y="6583044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NAPI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National Industrial Information Agency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819997" y="261105"/>
            <a:ext cx="71601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rgbClr val="FF0000"/>
                </a:solidFill>
                <a:cs typeface="Arial" panose="020B0604020202020204" pitchFamily="34" charset="0"/>
              </a:rPr>
              <a:t>New bus sales increased by 7%</a:t>
            </a:r>
            <a:endParaRPr lang="ru-RU" sz="1600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427939" y="682863"/>
            <a:ext cx="762835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>
                <a:latin typeface="+mj-lt"/>
              </a:rPr>
              <a:t>According to the marketing agency</a:t>
            </a:r>
            <a:r>
              <a:rPr lang="ru-RU" sz="1200" dirty="0">
                <a:latin typeface="+mj-lt"/>
                <a:hlinkClick r:id="rId3"/>
              </a:rPr>
              <a:t> </a:t>
            </a:r>
            <a:r>
              <a:rPr lang="en-US" sz="1200" dirty="0">
                <a:latin typeface="+mj-lt"/>
                <a:hlinkClick r:id="rId3"/>
              </a:rPr>
              <a:t>NAPI</a:t>
            </a:r>
            <a:r>
              <a:rPr lang="en-US" sz="1200" dirty="0">
                <a:latin typeface="+mj-lt"/>
              </a:rPr>
              <a:t>, 4.4 thousand new and 6.9 thousand used buses were sold in January-June 2026.</a:t>
            </a:r>
          </a:p>
          <a:p>
            <a:pPr algn="just"/>
            <a:endParaRPr lang="en-US" sz="1200" dirty="0">
              <a:latin typeface="+mj-lt"/>
            </a:endParaRPr>
          </a:p>
          <a:p>
            <a:pPr algn="just"/>
            <a:r>
              <a:rPr lang="en-US" sz="1200" dirty="0">
                <a:latin typeface="+mj-lt"/>
                <a:hlinkClick r:id="rId4"/>
              </a:rPr>
              <a:t>New bus sales</a:t>
            </a:r>
            <a:r>
              <a:rPr lang="ru-RU" sz="1200" dirty="0">
                <a:latin typeface="+mj-lt"/>
                <a:hlinkClick r:id="rId4"/>
              </a:rPr>
              <a:t> </a:t>
            </a:r>
            <a:r>
              <a:rPr lang="en-US" sz="1200" dirty="0">
                <a:latin typeface="+mj-lt"/>
              </a:rPr>
              <a:t>increased by 7.1% over the year. MAZ 206 (+618.8%), KAMAZ 5222 (+325.0%), and NEFAZ 5299 (+166.5%) showed the largest growth. Sales of PAZ 3205 (-43.2%), PAZ 4234 (-37.8%), and PAZ VECTOR NEXT 8.8 (-11.8%) decreased. Overall sales of TOP-10 models grew by 9.8%.</a:t>
            </a:r>
          </a:p>
          <a:p>
            <a:pPr algn="just"/>
            <a:endParaRPr lang="ru-RU" sz="1200" dirty="0">
              <a:latin typeface="+mj-lt"/>
            </a:endParaRPr>
          </a:p>
          <a:p>
            <a:pPr algn="just"/>
            <a:r>
              <a:rPr lang="en-US" sz="1200" dirty="0">
                <a:latin typeface="+mj-lt"/>
              </a:rPr>
              <a:t>Used bus sales decreased by 26.0% over the year. NEFAZ 5299 (-65.3%), PAZ VECTOR NEXT 8.8 (-60.8%), and PAZ 3205 (-43.0%) experienced the sharpest sales decline. Only LIAZ CITYMAX 12 (+49.0%) and KAVZ 4238 (+31.1%) showed sales growth. Sales of TOP-10 models fell below market averages, by 27.2%.</a:t>
            </a:r>
          </a:p>
          <a:p>
            <a:pPr algn="just"/>
            <a:endParaRPr lang="ru-RU" sz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47056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1798D07-C9A4-4CFC-89D3-97B7936C02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1396" y="621128"/>
            <a:ext cx="7153275" cy="616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1865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389</TotalTime>
  <Words>163</Words>
  <Application>Microsoft Office PowerPoint</Application>
  <PresentationFormat>Экран (4:3)</PresentationFormat>
  <Paragraphs>7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126</cp:revision>
  <cp:lastPrinted>2026-07-14T07:25:25Z</cp:lastPrinted>
  <dcterms:created xsi:type="dcterms:W3CDTF">2022-08-09T13:01:09Z</dcterms:created>
  <dcterms:modified xsi:type="dcterms:W3CDTF">2026-07-14T08:54:55Z</dcterms:modified>
</cp:coreProperties>
</file>