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88CD"/>
    <a:srgbClr val="3D6CC1"/>
    <a:srgbClr val="5982CB"/>
    <a:srgbClr val="7395D3"/>
    <a:srgbClr val="FF3737"/>
    <a:srgbClr val="FF3F3F"/>
    <a:srgbClr val="F4B183"/>
    <a:srgbClr val="8FAADC"/>
    <a:srgbClr val="AEAEAE"/>
    <a:srgbClr val="949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1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napinfo.ru/services/automotive-statistics/new-and-used-electric-and-hybrid-car-sale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862639" y="6556245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0762" y="658401"/>
            <a:ext cx="749807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212121"/>
                </a:solidFill>
                <a:latin typeface="+mj-lt"/>
              </a:rPr>
              <a:t>The marketing agency </a:t>
            </a:r>
            <a:r>
              <a:rPr lang="en-US" sz="1200" dirty="0">
                <a:solidFill>
                  <a:srgbClr val="212121"/>
                </a:solidFill>
                <a:latin typeface="+mj-lt"/>
                <a:hlinkClick r:id="rId3"/>
              </a:rPr>
              <a:t>NAPI</a:t>
            </a:r>
            <a:r>
              <a:rPr lang="ru-RU" sz="1200" dirty="0">
                <a:solidFill>
                  <a:srgbClr val="212121"/>
                </a:solidFill>
                <a:latin typeface="+mj-lt"/>
              </a:rPr>
              <a:t> </a:t>
            </a:r>
            <a:r>
              <a:rPr lang="en-US" sz="1200" dirty="0">
                <a:solidFill>
                  <a:srgbClr val="212121"/>
                </a:solidFill>
                <a:latin typeface="+mj-lt"/>
              </a:rPr>
              <a:t>analyzed the average price dynamics for new and used electric cars of Russian and Chinese brands.</a:t>
            </a:r>
          </a:p>
          <a:p>
            <a:endParaRPr lang="en-US" sz="1200" dirty="0">
              <a:solidFill>
                <a:srgbClr val="212121"/>
              </a:solidFill>
              <a:latin typeface="+mj-lt"/>
            </a:endParaRPr>
          </a:p>
          <a:p>
            <a:r>
              <a:rPr lang="en-US" sz="1200" dirty="0">
                <a:solidFill>
                  <a:srgbClr val="212121"/>
                </a:solidFill>
                <a:latin typeface="+mj-lt"/>
              </a:rPr>
              <a:t>Over the year, from June 2025 to June 2026, the price for new Russian electric cars decreased by 21.5% to 2.5 million rubles. At the same time, the price for new Chinese cars grew by 5.5% and reached 7.2 million rubles. </a:t>
            </a:r>
          </a:p>
          <a:p>
            <a:endParaRPr lang="en-US" sz="1200" dirty="0">
              <a:solidFill>
                <a:srgbClr val="212121"/>
              </a:solidFill>
              <a:latin typeface="+mj-lt"/>
            </a:endParaRPr>
          </a:p>
          <a:p>
            <a:r>
              <a:rPr lang="en-US" sz="1200" dirty="0">
                <a:solidFill>
                  <a:srgbClr val="212121"/>
                </a:solidFill>
                <a:latin typeface="+mj-lt"/>
                <a:hlinkClick r:id="rId4"/>
              </a:rPr>
              <a:t>Prices for used Russian and Chinese electric cars</a:t>
            </a:r>
            <a:r>
              <a:rPr lang="ru-RU" sz="1200" dirty="0">
                <a:solidFill>
                  <a:srgbClr val="212121"/>
                </a:solidFill>
                <a:latin typeface="+mj-lt"/>
                <a:hlinkClick r:id="rId4"/>
              </a:rPr>
              <a:t> </a:t>
            </a:r>
            <a:r>
              <a:rPr lang="en-US" sz="1200" dirty="0">
                <a:solidFill>
                  <a:srgbClr val="212121"/>
                </a:solidFill>
                <a:latin typeface="+mj-lt"/>
              </a:rPr>
              <a:t>decreased. The price for Russian electric cars on the used car market fell by 15.9% to 1.7 million rubles, while that for Chinese cars - by 16.8% to 4.4 million rubles.</a:t>
            </a:r>
          </a:p>
          <a:p>
            <a:endParaRPr lang="ru-RU" sz="1200" dirty="0">
              <a:solidFill>
                <a:srgbClr val="212121"/>
              </a:solidFill>
              <a:latin typeface="+mj-lt"/>
            </a:endParaRPr>
          </a:p>
          <a:p>
            <a:r>
              <a:rPr lang="en-US" sz="1200" dirty="0">
                <a:solidFill>
                  <a:srgbClr val="212121"/>
                </a:solidFill>
                <a:latin typeface="+mj-lt"/>
              </a:rPr>
              <a:t>Over the month, from May to June 2026, the price for new Chinese electric cars fell by 4.2%, while used ones appreciated by 2.1%. Similarly, new Russian electric cars depreciated by 10.9%, while the price for used ones grew by 13.8%.</a:t>
            </a:r>
          </a:p>
          <a:p>
            <a:endParaRPr lang="ru-RU" sz="1200" dirty="0">
              <a:solidFill>
                <a:srgbClr val="21212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30393" y="319847"/>
            <a:ext cx="7414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r"/>
            <a:r>
              <a:rPr lang="en-US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How have prices for Russian and Chinese electric cars changed?</a:t>
            </a:r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22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E8B3F29-B57D-4ACD-87DA-4B22FF9BC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" y="1082422"/>
            <a:ext cx="8848725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823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664</TotalTime>
  <Words>180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110</cp:revision>
  <dcterms:created xsi:type="dcterms:W3CDTF">2022-08-09T13:01:09Z</dcterms:created>
  <dcterms:modified xsi:type="dcterms:W3CDTF">2026-07-06T08:31:37Z</dcterms:modified>
</cp:coreProperties>
</file>