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0"/>
    <a:srgbClr val="F9F5F5"/>
    <a:srgbClr val="E13A23"/>
    <a:srgbClr val="F4F0F0"/>
    <a:srgbClr val="E8F0F0"/>
    <a:srgbClr val="F1F4F5"/>
    <a:srgbClr val="E7EBED"/>
    <a:srgbClr val="E5EFEA"/>
    <a:srgbClr val="E6F2EE"/>
    <a:srgbClr val="E5F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spare-parts-market-analysis/tire-price-monitoring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4289" y="636745"/>
            <a:ext cx="747417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en-US" sz="1200" dirty="0"/>
              <a:t>The marketing agency </a:t>
            </a:r>
            <a:r>
              <a:rPr lang="en-US" sz="1200" dirty="0">
                <a:hlinkClick r:id="rId2"/>
              </a:rPr>
              <a:t>NAPI</a:t>
            </a:r>
            <a:r>
              <a:rPr lang="ru-RU" sz="1200" dirty="0">
                <a:hlinkClick r:id="rId2"/>
              </a:rPr>
              <a:t> </a:t>
            </a:r>
            <a:r>
              <a:rPr lang="en-US" sz="1200" dirty="0"/>
              <a:t>analyzed the </a:t>
            </a:r>
            <a:r>
              <a:rPr lang="en-US" sz="1200" dirty="0">
                <a:hlinkClick r:id="rId3"/>
              </a:rPr>
              <a:t>dynamics of average prices for new non-premium car tires</a:t>
            </a:r>
            <a:r>
              <a:rPr lang="en-US" sz="1200" dirty="0"/>
              <a:t>.</a:t>
            </a:r>
          </a:p>
          <a:p>
            <a:pPr algn="just" fontAlgn="t">
              <a:spcAft>
                <a:spcPts val="600"/>
              </a:spcAft>
            </a:pPr>
            <a:r>
              <a:rPr lang="en-US" sz="1200" dirty="0"/>
              <a:t>Over the year, from June 2025 to June 2026, the average price for non-premium all-season tires increased by 10.6%, while that for winter tires - by 0.7%. Meanwhile, summer tires depreciated by 3.4%. </a:t>
            </a:r>
          </a:p>
          <a:p>
            <a:pPr algn="just" fontAlgn="t">
              <a:spcAft>
                <a:spcPts val="600"/>
              </a:spcAft>
            </a:pPr>
            <a:r>
              <a:rPr lang="en-US" sz="1200" dirty="0">
                <a:solidFill>
                  <a:srgbClr val="212121"/>
                </a:solidFill>
              </a:rPr>
              <a:t>Over the month, from May to June of the current year, the price for non-premium all-season tires grew by 4.0% and reached 13.4 thousand rubles, while that for winter tires increased by 1.2% to 9.9 thousand rubles. The average price for summer tires, on the contrary, fell by 1.9% to 9.7 thousand rubles.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454289" y="244247"/>
            <a:ext cx="7474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All-season tires appreciated by more than 10% over the year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0BF0F3-4EBD-4F8C-9128-804309018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6587" y="2029951"/>
            <a:ext cx="7381875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446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2694</TotalTime>
  <Words>129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257</cp:revision>
  <cp:lastPrinted>2025-02-04T07:32:20Z</cp:lastPrinted>
  <dcterms:created xsi:type="dcterms:W3CDTF">2022-08-09T13:01:09Z</dcterms:created>
  <dcterms:modified xsi:type="dcterms:W3CDTF">2026-07-17T08:28:38Z</dcterms:modified>
</cp:coreProperties>
</file>