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6C6C"/>
    <a:srgbClr val="BACAE4"/>
    <a:srgbClr val="84B4E0"/>
    <a:srgbClr val="00CCC7"/>
    <a:srgbClr val="81FFFF"/>
    <a:srgbClr val="00FFFA"/>
    <a:srgbClr val="66FFFF"/>
    <a:srgbClr val="8FFFFF"/>
    <a:srgbClr val="75FFFF"/>
    <a:srgbClr val="C9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046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s://en.napinfo.ru/services/taxi-population-in-russia/" TargetMode="External"/><Relationship Id="rId4" Type="http://schemas.openxmlformats.org/officeDocument/2006/relationships/hyperlink" Target="https://en.napinfo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30594" y="278851"/>
            <a:ext cx="7740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The most popular taxi brands as of April 1, 2026</a:t>
            </a:r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89445" y="659205"/>
            <a:ext cx="758124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100" dirty="0">
                <a:latin typeface="+mj-lt"/>
              </a:rPr>
              <a:t>According to the marketing agency</a:t>
            </a:r>
            <a:r>
              <a:rPr lang="ru-RU" sz="1100" dirty="0">
                <a:latin typeface="+mj-lt"/>
                <a:hlinkClick r:id="rId3"/>
              </a:rPr>
              <a:t> </a:t>
            </a:r>
            <a:r>
              <a:rPr lang="en-US" sz="1100" dirty="0" err="1">
                <a:latin typeface="+mj-lt"/>
                <a:hlinkClick r:id="rId4"/>
              </a:rPr>
              <a:t>NAPI</a:t>
            </a:r>
            <a:r>
              <a:rPr lang="en-US" sz="1100" dirty="0">
                <a:latin typeface="+mj-lt"/>
              </a:rPr>
              <a:t>, as of April 1, 2026, the Russian taxi population consisted of 883.2 thousand cars with valid permits. </a:t>
            </a:r>
          </a:p>
          <a:p>
            <a:pPr algn="just"/>
            <a:endParaRPr lang="en-US" sz="1100" dirty="0">
              <a:latin typeface="+mj-lt"/>
            </a:endParaRPr>
          </a:p>
          <a:p>
            <a:pPr algn="just"/>
            <a:r>
              <a:rPr lang="en-US" sz="1100" dirty="0">
                <a:latin typeface="+mj-lt"/>
              </a:rPr>
              <a:t>LADA (17.0%), KIA (13.6%), and HYUNDAI (12.4%) are the most popular brands in the population. TOP-10 also included such European brands as VOLKSWAGEN, RENAULT, and </a:t>
            </a:r>
            <a:r>
              <a:rPr lang="en-US" sz="1100" dirty="0" err="1">
                <a:latin typeface="+mj-lt"/>
              </a:rPr>
              <a:t>ŠKODA</a:t>
            </a:r>
            <a:r>
              <a:rPr lang="en-US" sz="1100" dirty="0">
                <a:latin typeface="+mj-lt"/>
              </a:rPr>
              <a:t>, Japanese brands as TOYOTA and NISSAN, and Chinese brands as CHERY and </a:t>
            </a:r>
            <a:r>
              <a:rPr lang="en-US" sz="1100" dirty="0" err="1">
                <a:latin typeface="+mj-lt"/>
              </a:rPr>
              <a:t>HAVAL</a:t>
            </a:r>
            <a:r>
              <a:rPr lang="en-US" sz="1100" dirty="0">
                <a:latin typeface="+mj-lt"/>
              </a:rPr>
              <a:t>. TOP-10 brands account for 78.5% of the </a:t>
            </a:r>
            <a:r>
              <a:rPr lang="en-US" sz="1100" dirty="0">
                <a:latin typeface="+mj-lt"/>
                <a:hlinkClick r:id="rId5"/>
              </a:rPr>
              <a:t>taxi population</a:t>
            </a:r>
            <a:r>
              <a:rPr lang="en-US" sz="1100" dirty="0">
                <a:latin typeface="+mj-lt"/>
              </a:rPr>
              <a:t>.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en-US" sz="1100" dirty="0">
                <a:latin typeface="+mj-lt"/>
              </a:rPr>
              <a:t>As of April 1, 2026, the population is dominated by cars aged over 10 years – more than 360 thousand units, or 40.8%. Cars aged under 3 years account for 193.3 thousand units, or 21.9%. Another 20.9% of the population belong to cars aged 7-10 years, and 16.4% - to those aged 4-6 years.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30594" y="28949"/>
            <a:ext cx="7740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C08FC4-FF60-4160-AA01-A3259FD7FD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650" y="2444309"/>
            <a:ext cx="8648700" cy="43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6672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2716</TotalTime>
  <Words>165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253</cp:revision>
  <cp:lastPrinted>2023-06-07T08:16:06Z</cp:lastPrinted>
  <dcterms:created xsi:type="dcterms:W3CDTF">2022-08-09T13:01:09Z</dcterms:created>
  <dcterms:modified xsi:type="dcterms:W3CDTF">2026-05-22T08:26:09Z</dcterms:modified>
</cp:coreProperties>
</file>