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3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CC00CC"/>
    <a:srgbClr val="FF99FF"/>
    <a:srgbClr val="F45A5A"/>
    <a:srgbClr val="FF6565"/>
    <a:srgbClr val="C55A11"/>
    <a:srgbClr val="F8CBAD"/>
    <a:srgbClr val="62983E"/>
    <a:srgbClr val="C0DDAD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75" autoAdjust="0"/>
    <p:restoredTop sz="96400" autoAdjust="0"/>
  </p:normalViewPr>
  <p:slideViewPr>
    <p:cSldViewPr snapToGrid="0">
      <p:cViewPr varScale="1">
        <p:scale>
          <a:sx n="107" d="100"/>
          <a:sy n="107" d="100"/>
        </p:scale>
        <p:origin x="21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n.napinfo.ru/services/automotive-statistics/new-and-used-electric-and-hybrid-car-sales/" TargetMode="External"/><Relationship Id="rId4" Type="http://schemas.openxmlformats.org/officeDocument/2006/relationships/hyperlink" Target="https://en.napinfo.ru/services/corporate-vehicle-market/electric-and-hybrid-car-corporate-sale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07218" y="665058"/>
            <a:ext cx="7543724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1200" dirty="0">
                <a:latin typeface="+mj-lt"/>
              </a:rPr>
              <a:t>According to the marketing agency</a:t>
            </a:r>
            <a:r>
              <a:rPr lang="ru-RU" sz="1200" dirty="0">
                <a:latin typeface="+mj-lt"/>
                <a:hlinkClick r:id="rId3"/>
              </a:rPr>
              <a:t> </a:t>
            </a:r>
            <a:r>
              <a:rPr lang="en-US" sz="1200" dirty="0" err="1">
                <a:latin typeface="+mj-lt"/>
                <a:hlinkClick r:id="rId3"/>
              </a:rPr>
              <a:t>NAPI</a:t>
            </a:r>
            <a:r>
              <a:rPr lang="en-US" sz="1200" dirty="0">
                <a:latin typeface="+mj-lt"/>
              </a:rPr>
              <a:t>, 22.8 thousand new PHEV and electric cars were sold in January-April 2026, which was a 101.4% rise on the previous year and a 7.3% decline on 2024.</a:t>
            </a:r>
          </a:p>
          <a:p>
            <a:pPr algn="just">
              <a:spcAft>
                <a:spcPts val="600"/>
              </a:spcAft>
            </a:pPr>
            <a:r>
              <a:rPr lang="en-US" sz="1200" dirty="0">
                <a:latin typeface="+mj-lt"/>
              </a:rPr>
              <a:t>Sales of new hybrid cars grew by 127.6% year-on-year and reached 19.6 thousand units. Compared to January-April 2025, sales of hybrid cars to private customers increased by 148.1% to 15.6 thousand units, while their leasing to clients - by 157.3% to 2.9 thousand units. Meanwhile, </a:t>
            </a:r>
            <a:r>
              <a:rPr lang="en-US" sz="1200" dirty="0">
                <a:latin typeface="+mj-lt"/>
                <a:cs typeface="Arial" panose="020B0604020202020204" pitchFamily="34" charset="0"/>
                <a:hlinkClick r:id="rId4"/>
              </a:rPr>
              <a:t>hybrid car sales to corporate clients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+mj-lt"/>
              </a:rPr>
              <a:t>using other payment methods (on credit, with personal funds, etc.) fell by 8.5% to 1.1 thousand units. </a:t>
            </a:r>
          </a:p>
          <a:p>
            <a:pPr algn="just">
              <a:spcAft>
                <a:spcPts val="600"/>
              </a:spcAft>
            </a:pPr>
            <a:r>
              <a:rPr lang="en-US" sz="1200" dirty="0">
                <a:latin typeface="+mj-lt"/>
              </a:rPr>
              <a:t>Over the year, the share of private customers in hybrid car sales increased by 6.5 p.p. to 79.6%, the share of leasing clients - by 1.7 p.p. to 14.8%, while that of corporate customers decreased by 8.2 p.p. to 5.6%. </a:t>
            </a:r>
          </a:p>
          <a:p>
            <a:pPr algn="just">
              <a:spcAft>
                <a:spcPts val="600"/>
              </a:spcAft>
            </a:pPr>
            <a:r>
              <a:rPr lang="en-US" sz="1200" dirty="0">
                <a:latin typeface="+mj-lt"/>
              </a:rPr>
              <a:t>Sales of new electric cars increased by 17.2% in January-April 2026 and reached 3.1 thousand units. Compared to the similar period last year, sales of </a:t>
            </a:r>
            <a:r>
              <a:rPr lang="en-US" sz="1200" dirty="0">
                <a:latin typeface="+mj-lt"/>
                <a:cs typeface="Arial" panose="020B0604020202020204" pitchFamily="34" charset="0"/>
                <a:hlinkClick r:id="rId5"/>
              </a:rPr>
              <a:t>electric cars to private customers</a:t>
            </a:r>
            <a:r>
              <a:rPr lang="ru-RU" sz="1200" dirty="0">
                <a:latin typeface="+mj-lt"/>
                <a:cs typeface="Arial" panose="020B0604020202020204" pitchFamily="34" charset="0"/>
                <a:hlinkClick r:id="rId5"/>
              </a:rPr>
              <a:t> </a:t>
            </a:r>
            <a:r>
              <a:rPr lang="en-US" sz="1200" dirty="0">
                <a:latin typeface="+mj-lt"/>
              </a:rPr>
              <a:t>grew by 23.8% to 2.3 thousand units, while those to leasing clients - by 108.9% to 0.7 thousand units. At the same time, corporate customers purchased 76.4% fewer such cars – 0.1 thousand units. </a:t>
            </a:r>
          </a:p>
          <a:p>
            <a:pPr algn="just">
              <a:spcAft>
                <a:spcPts val="600"/>
              </a:spcAft>
            </a:pPr>
            <a:r>
              <a:rPr lang="en-US" sz="1200" dirty="0">
                <a:latin typeface="+mj-lt"/>
              </a:rPr>
              <a:t>The share of private customers in electric car sales reached 74.9% (+4 p.p.), while leasing customers accounted for 21.7% (+9.6 p.p.). The share of corporate customers fell to 3.4% (-13.6 p.p.). </a:t>
            </a:r>
          </a:p>
          <a:p>
            <a:pPr algn="just">
              <a:spcAft>
                <a:spcPts val="600"/>
              </a:spcAft>
            </a:pPr>
            <a:r>
              <a:rPr lang="en-US" sz="1200" dirty="0">
                <a:latin typeface="+mj-lt"/>
              </a:rPr>
              <a:t>Compared to 2024, sales of PHEV increased by 18.6%, while those of electric cars plummeted by 60.8%. </a:t>
            </a:r>
          </a:p>
        </p:txBody>
      </p:sp>
      <p:sp>
        <p:nvSpPr>
          <p:cNvPr id="11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228951" y="6573217"/>
            <a:ext cx="4504176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233577" y="309632"/>
            <a:ext cx="77720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rgbClr val="FF0000"/>
                </a:solidFill>
                <a:latin typeface="+mj-lt"/>
              </a:rPr>
              <a:t>Sales of hybrid and electric cars leased to clients have doubled</a:t>
            </a:r>
            <a:endParaRPr lang="ru-RU" sz="14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378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B519D94-ACFD-46D7-B6C8-87D704745E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118" y="883463"/>
            <a:ext cx="8105775" cy="591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084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1856</TotalTime>
  <Words>348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364</cp:revision>
  <cp:lastPrinted>2025-02-13T07:23:18Z</cp:lastPrinted>
  <dcterms:created xsi:type="dcterms:W3CDTF">2022-08-09T13:01:09Z</dcterms:created>
  <dcterms:modified xsi:type="dcterms:W3CDTF">2026-05-27T10:05:54Z</dcterms:modified>
</cp:coreProperties>
</file>