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C5C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automotive-statistics/automotive-statist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2708366" y="279464"/>
            <a:ext cx="6327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</a:rPr>
              <a:t>More than half of new buses are sold in 10 regions of Russia</a:t>
            </a:r>
            <a:endParaRPr lang="ru-RU" sz="1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00156" y="618018"/>
            <a:ext cx="773578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200" dirty="0"/>
              <a:t>According to the marketing agency</a:t>
            </a:r>
            <a:r>
              <a:rPr lang="ru-RU" sz="1200" dirty="0">
                <a:hlinkClick r:id="rId3"/>
              </a:rPr>
              <a:t> </a:t>
            </a:r>
            <a:r>
              <a:rPr lang="en-US" sz="1200" dirty="0" err="1">
                <a:hlinkClick r:id="rId3"/>
              </a:rPr>
              <a:t>NAPI</a:t>
            </a:r>
            <a:r>
              <a:rPr lang="en-US" sz="1200" dirty="0"/>
              <a:t>, 2.79 thousand new buses were sold in January-April 2026, which was a 3.8% decline on the previous year. 4.96 thousand used buses were also sold, showing a 22.7% decline on the previous year.</a:t>
            </a:r>
          </a:p>
          <a:p>
            <a:pPr algn="just">
              <a:lnSpc>
                <a:spcPts val="1800"/>
              </a:lnSpc>
            </a:pPr>
            <a:endParaRPr lang="en-US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en-US" sz="1200" dirty="0"/>
              <a:t>The TOP-10 list of regions by </a:t>
            </a:r>
            <a:r>
              <a:rPr lang="en-US" sz="1200" dirty="0">
                <a:hlinkClick r:id="rId4"/>
              </a:rPr>
              <a:t>new bus sales</a:t>
            </a:r>
            <a:r>
              <a:rPr lang="ru-RU" sz="1200" dirty="0"/>
              <a:t> </a:t>
            </a:r>
            <a:r>
              <a:rPr lang="en-US" sz="1200" dirty="0"/>
              <a:t>was headed by Moscow (0.44 thousand units), Saint Petersburg (0.22 thousand units), and the Yaroslavl region (0.21 thousand units). Over the year, sales increased in all TOP-10 regions except the Moscow region (-38.3%). Total TOP-10 sales grew by 67.2%, reaching 53.0%.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en-US" sz="1200" dirty="0"/>
              <a:t>The Moscow region (0.88 thousand units), the Republic of Bashkortostan (0.46 thousand units), and the Krasnodar region (0.30 thousand units) became leaders of the TOP list of regions by </a:t>
            </a:r>
            <a:r>
              <a:rPr lang="en-US" sz="1200" dirty="0">
                <a:hlinkClick r:id="rId4"/>
              </a:rPr>
              <a:t>used bus sales</a:t>
            </a:r>
            <a:r>
              <a:rPr lang="en-US" sz="1200" dirty="0"/>
              <a:t>. Sales fell below market levels in the Nizhny Novgorod (-70.4%), Rostov-on-Don (-50.5%), and Sverdlovsk (-32.1%) regions. Sales of TOP-10 regions showed positive dynamics (+21.9%), accounting for 50.5% of used bus sales.</a:t>
            </a:r>
            <a:endParaRPr 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643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1B9879-5947-4CD6-B091-E6B0D584F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23" y="825648"/>
            <a:ext cx="7896225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23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1284</TotalTime>
  <Words>209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181</cp:revision>
  <cp:lastPrinted>2025-02-13T07:23:18Z</cp:lastPrinted>
  <dcterms:created xsi:type="dcterms:W3CDTF">2022-08-09T13:01:09Z</dcterms:created>
  <dcterms:modified xsi:type="dcterms:W3CDTF">2026-05-21T09:18:01Z</dcterms:modified>
</cp:coreProperties>
</file>