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3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B00"/>
    <a:srgbClr val="6666FF"/>
    <a:srgbClr val="C55A11"/>
    <a:srgbClr val="FF8585"/>
    <a:srgbClr val="F45A5A"/>
    <a:srgbClr val="FF6565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9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napinfo.ru/services/automotive-statistics/automotive-statistic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946091" y="6555055"/>
            <a:ext cx="390263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88862" y="299895"/>
            <a:ext cx="75453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Which LCV segments grew amid the overall market decline?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0" y="6440244"/>
            <a:ext cx="307488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 </a:t>
            </a:r>
            <a:r>
              <a:rPr lang="en-US" sz="900" dirty="0"/>
              <a:t>vehicles with </a:t>
            </a:r>
            <a:r>
              <a:rPr lang="en-US" sz="900" dirty="0" err="1"/>
              <a:t>GVW</a:t>
            </a:r>
            <a:r>
              <a:rPr lang="en-US" sz="900" dirty="0"/>
              <a:t> under 6 tons inclusive</a:t>
            </a:r>
            <a:r>
              <a:rPr lang="ru-RU" sz="900" dirty="0"/>
              <a:t>, </a:t>
            </a:r>
            <a:r>
              <a:rPr lang="en-US" sz="900" dirty="0"/>
              <a:t>including pickups</a:t>
            </a:r>
            <a:endParaRPr lang="ru-RU" sz="9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44889" y="681710"/>
            <a:ext cx="758930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100" dirty="0"/>
              <a:t>According to the marketing agency</a:t>
            </a:r>
            <a:r>
              <a:rPr lang="ru-RU" sz="1100" dirty="0">
                <a:hlinkClick r:id="rId3"/>
              </a:rPr>
              <a:t> </a:t>
            </a:r>
            <a:r>
              <a:rPr lang="en-US" sz="1100" dirty="0" err="1">
                <a:hlinkClick r:id="rId3"/>
              </a:rPr>
              <a:t>NAPI</a:t>
            </a:r>
            <a:r>
              <a:rPr lang="en-US" sz="1100" dirty="0"/>
              <a:t>, 139.3 thousand light commercial vehicles* were sold in January-April 2026, which was a 11.9% decline on the previous year. Of these, 25.7 thousand units were new (-23.1% on 2025) and 113.6 thousand units were used (-7.3%). </a:t>
            </a:r>
            <a:endParaRPr lang="ru-RU" sz="1100" dirty="0"/>
          </a:p>
          <a:p>
            <a:pPr>
              <a:lnSpc>
                <a:spcPts val="1800"/>
              </a:lnSpc>
            </a:pPr>
            <a:endParaRPr lang="ru-RU" sz="1100" dirty="0"/>
          </a:p>
          <a:p>
            <a:pPr>
              <a:lnSpc>
                <a:spcPts val="1800"/>
              </a:lnSpc>
            </a:pPr>
            <a:r>
              <a:rPr lang="en-US" sz="1100" dirty="0"/>
              <a:t>Sales of all new LCV segments under consideration declined year-on-year. Sales of reefers (-26.4%), vans (-25.7%), and </a:t>
            </a:r>
            <a:r>
              <a:rPr lang="en-US" sz="1100" dirty="0" err="1"/>
              <a:t>dropside</a:t>
            </a:r>
            <a:r>
              <a:rPr lang="en-US" sz="1100" dirty="0"/>
              <a:t> vehicles/</a:t>
            </a:r>
            <a:r>
              <a:rPr lang="en-US" sz="1100" dirty="0" err="1"/>
              <a:t>curtainsiders</a:t>
            </a:r>
            <a:r>
              <a:rPr lang="en-US" sz="1100" dirty="0"/>
              <a:t> (-25.3%) fell below the market. The ambulance segment experienced the smallest decline (-5.7%). The share of pickups, buses, and ambulances increased over the year. </a:t>
            </a:r>
          </a:p>
          <a:p>
            <a:pPr>
              <a:lnSpc>
                <a:spcPts val="1800"/>
              </a:lnSpc>
            </a:pPr>
            <a:endParaRPr lang="en-US" sz="1100" dirty="0"/>
          </a:p>
          <a:p>
            <a:pPr>
              <a:lnSpc>
                <a:spcPts val="1800"/>
              </a:lnSpc>
            </a:pPr>
            <a:r>
              <a:rPr lang="en-US" sz="1100" dirty="0"/>
              <a:t>Among </a:t>
            </a:r>
            <a:r>
              <a:rPr lang="en-US" sz="1100" dirty="0">
                <a:hlinkClick r:id="rId4"/>
              </a:rPr>
              <a:t>used LCV, sales </a:t>
            </a:r>
            <a:r>
              <a:rPr lang="en-US" sz="1100" dirty="0"/>
              <a:t>of vans (-11.3%), minivans (-6.9%), and </a:t>
            </a:r>
            <a:r>
              <a:rPr lang="en-US" sz="1100" dirty="0" err="1"/>
              <a:t>dropside</a:t>
            </a:r>
            <a:r>
              <a:rPr lang="en-US" sz="1100" dirty="0"/>
              <a:t> vehicles/</a:t>
            </a:r>
            <a:r>
              <a:rPr lang="en-US" sz="1100" dirty="0" err="1"/>
              <a:t>curtainsiders</a:t>
            </a:r>
            <a:r>
              <a:rPr lang="en-US" sz="1100" dirty="0"/>
              <a:t> (-6.4%) fell. However, bus sales were almost twice as high as last year (+47.0%). Segments of reefers (+12.0%) and pickups (+11.9%) also showed positive dynamics.</a:t>
            </a:r>
          </a:p>
          <a:p>
            <a:pPr>
              <a:lnSpc>
                <a:spcPts val="1800"/>
              </a:lnSpc>
            </a:pPr>
            <a:endParaRPr lang="en-US" sz="1100" dirty="0"/>
          </a:p>
          <a:p>
            <a:pPr>
              <a:lnSpc>
                <a:spcPts val="1800"/>
              </a:lnSpc>
            </a:pPr>
            <a:r>
              <a:rPr lang="en-US" sz="1100" dirty="0"/>
              <a:t>It should be noted that the share of new vehicles in total sales decreased by 2.9 p.p. to 18.5% year-on-year. The share of used LCV reached 81.5%.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78663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70B7BC0-A69E-4A1D-BCF3-9E4F1FC90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427" y="834195"/>
            <a:ext cx="6724650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310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2241</TotalTime>
  <Words>228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307</cp:revision>
  <cp:lastPrinted>2026-05-19T11:50:15Z</cp:lastPrinted>
  <dcterms:created xsi:type="dcterms:W3CDTF">2022-08-09T13:01:09Z</dcterms:created>
  <dcterms:modified xsi:type="dcterms:W3CDTF">2026-05-20T10:48:32Z</dcterms:modified>
</cp:coreProperties>
</file>