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00BC"/>
    <a:srgbClr val="EC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park-elektromobilej-i-gibridov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62DFD74-1C96-43B3-8C6A-E41D9D732570}"/>
              </a:ext>
            </a:extLst>
          </p:cNvPr>
          <p:cNvSpPr txBox="1"/>
          <p:nvPr/>
        </p:nvSpPr>
        <p:spPr>
          <a:xfrm>
            <a:off x="1435608" y="631808"/>
            <a:ext cx="7509046" cy="1995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800"/>
              </a:lnSpc>
              <a:spcAft>
                <a:spcPts val="1200"/>
              </a:spcAft>
            </a:pPr>
            <a:r>
              <a:rPr lang="en-US" sz="1100" dirty="0">
                <a:latin typeface="+mj-lt"/>
              </a:rPr>
              <a:t>According to the marketing agency</a:t>
            </a:r>
            <a:r>
              <a:rPr lang="ru-RU" sz="1100" dirty="0">
                <a:latin typeface="+mj-lt"/>
                <a:hlinkClick r:id="rId2"/>
              </a:rPr>
              <a:t> </a:t>
            </a:r>
            <a:r>
              <a:rPr lang="en-US" sz="1100" dirty="0">
                <a:latin typeface="+mj-lt"/>
                <a:hlinkClick r:id="rId2"/>
              </a:rPr>
              <a:t>NAPI</a:t>
            </a:r>
            <a:r>
              <a:rPr lang="en-US" sz="1100" dirty="0">
                <a:latin typeface="+mj-lt"/>
              </a:rPr>
              <a:t>, the plug-in electric hybrid car population numbered 116.6 thousand units as of January 1, 2026. Of these, 94.8 thousand units belonged to private owners, and 21.8 thousand units - to corporate owners.</a:t>
            </a:r>
          </a:p>
          <a:p>
            <a:pPr algn="just">
              <a:lnSpc>
                <a:spcPts val="1800"/>
              </a:lnSpc>
              <a:spcAft>
                <a:spcPts val="1200"/>
              </a:spcAft>
            </a:pPr>
            <a:r>
              <a:rPr lang="en-US" sz="1100" dirty="0">
                <a:latin typeface="+mj-lt"/>
              </a:rPr>
              <a:t>LIXIANG L7 (17.2%), VOYAH FREE EVR (13.9%), and LIXIANG L9 (10.8%) accounted for the largest share of </a:t>
            </a:r>
            <a:r>
              <a:rPr lang="en-US" sz="1100" dirty="0">
                <a:latin typeface="+mj-lt"/>
                <a:hlinkClick r:id="rId3"/>
              </a:rPr>
              <a:t>hybrid cars that belonged to private owners</a:t>
            </a:r>
            <a:r>
              <a:rPr lang="en-US" sz="1100" dirty="0">
                <a:latin typeface="+mj-lt"/>
              </a:rPr>
              <a:t>. LIXIANG L6 and MITSUBISHI OUTLANDER rounded out the TOP-5, with 4.9% and 4.3% shares, respectively. TOP-5 accounted for 51.2% of electric hybrid cars that belonged to private owners</a:t>
            </a:r>
            <a:r>
              <a:rPr lang="en-US" sz="1100">
                <a:latin typeface="+mj-lt"/>
              </a:rPr>
              <a:t>. </a:t>
            </a:r>
            <a:endParaRPr lang="ru-RU" sz="1100">
              <a:latin typeface="+mj-lt"/>
            </a:endParaRPr>
          </a:p>
          <a:p>
            <a:pPr algn="just">
              <a:lnSpc>
                <a:spcPts val="1800"/>
              </a:lnSpc>
              <a:spcAft>
                <a:spcPts val="1200"/>
              </a:spcAft>
            </a:pPr>
            <a:r>
              <a:rPr lang="en-US" sz="1100">
                <a:latin typeface="+mj-lt"/>
              </a:rPr>
              <a:t>VOYAH FREE EVR became the most popular model among corporate owners: hybrid car share made 18.8%. The total share of TOP-5 was 59.9%.</a:t>
            </a:r>
            <a:endParaRPr lang="en-US" sz="1100" dirty="0"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DE6DAE-7C05-454D-BA78-B0BCE58725BB}"/>
              </a:ext>
            </a:extLst>
          </p:cNvPr>
          <p:cNvSpPr txBox="1"/>
          <p:nvPr/>
        </p:nvSpPr>
        <p:spPr>
          <a:xfrm>
            <a:off x="1435608" y="295301"/>
            <a:ext cx="767578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Which hybrid car models are popular among private and corporate owners?</a:t>
            </a:r>
            <a:endParaRPr lang="ru-RU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F50A235-597A-48C5-8CBA-0DEC91B588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70656" y="2627291"/>
            <a:ext cx="6838950" cy="416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2501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459</TotalTime>
  <Words>148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125</cp:revision>
  <cp:lastPrinted>2025-07-10T07:52:20Z</cp:lastPrinted>
  <dcterms:created xsi:type="dcterms:W3CDTF">2022-08-09T13:01:09Z</dcterms:created>
  <dcterms:modified xsi:type="dcterms:W3CDTF">2026-06-17T09:13:40Z</dcterms:modified>
</cp:coreProperties>
</file>