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4660"/>
  </p:normalViewPr>
  <p:slideViewPr>
    <p:cSldViewPr snapToGrid="0">
      <p:cViewPr>
        <p:scale>
          <a:sx n="100" d="100"/>
          <a:sy n="100" d="100"/>
        </p:scale>
        <p:origin x="21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napinfo.ru/services/tseny-na-avtomobili/tseny-na-novye-avtobus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42FC235-F99F-4949-942E-38A6EEF4B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18" y="2226239"/>
            <a:ext cx="7934325" cy="4048125"/>
          </a:xfrm>
          <a:prstGeom prst="rect">
            <a:avLst/>
          </a:prstGeom>
        </p:spPr>
      </p:pic>
      <p:sp>
        <p:nvSpPr>
          <p:cNvPr id="2" name="TextBox 8">
            <a:hlinkClick r:id="rId3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5781675" y="6367600"/>
            <a:ext cx="288346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8250AB-0922-4005-8033-5F130DE6DC5D}"/>
              </a:ext>
            </a:extLst>
          </p:cNvPr>
          <p:cNvSpPr txBox="1"/>
          <p:nvPr/>
        </p:nvSpPr>
        <p:spPr>
          <a:xfrm>
            <a:off x="1051602" y="1822907"/>
            <a:ext cx="77995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New bus average price dynamics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million rubles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30DEBC-9A0F-4DD2-9CF9-5592BFE764C6}"/>
              </a:ext>
            </a:extLst>
          </p:cNvPr>
          <p:cNvSpPr txBox="1"/>
          <p:nvPr/>
        </p:nvSpPr>
        <p:spPr>
          <a:xfrm>
            <a:off x="1111843" y="750161"/>
            <a:ext cx="79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+mj-lt"/>
              </a:rPr>
              <a:t>       According to 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, the average price for new buses* increased by 6.2% over the year from January 2024 to January 2025 and reached 12.4 million rubles. A year earlier, in January 2024, the average </a:t>
            </a:r>
            <a:r>
              <a:rPr lang="en-US" sz="1200" dirty="0">
                <a:latin typeface="+mj-lt"/>
                <a:hlinkClick r:id="rId4"/>
              </a:rPr>
              <a:t>price for new buses</a:t>
            </a:r>
            <a:r>
              <a:rPr lang="ru-RU" sz="1200" dirty="0">
                <a:latin typeface="+mj-lt"/>
                <a:hlinkClick r:id="rId4"/>
              </a:rPr>
              <a:t> </a:t>
            </a:r>
            <a:r>
              <a:rPr lang="en-US" sz="1200" dirty="0">
                <a:latin typeface="+mj-lt"/>
              </a:rPr>
              <a:t>was 11.7 million rubles.  </a:t>
            </a:r>
            <a:endParaRPr lang="ru-RU" sz="12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F7D0BA-7DBC-44E6-A9E6-58B3037E3E1F}"/>
              </a:ext>
            </a:extLst>
          </p:cNvPr>
          <p:cNvSpPr txBox="1"/>
          <p:nvPr/>
        </p:nvSpPr>
        <p:spPr>
          <a:xfrm>
            <a:off x="1784553" y="274956"/>
            <a:ext cx="7160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BUSES HAVE APPRECIATED BY 6.2% OVER THE YEAR 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3723C5-A621-486C-A495-058D61F89F58}"/>
              </a:ext>
            </a:extLst>
          </p:cNvPr>
          <p:cNvSpPr txBox="1"/>
          <p:nvPr/>
        </p:nvSpPr>
        <p:spPr>
          <a:xfrm>
            <a:off x="1111843" y="3839856"/>
            <a:ext cx="7739277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New Chinese bus average price dynamics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million rubles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189A6A-C095-4091-8142-409EE39F3BF0}"/>
              </a:ext>
            </a:extLst>
          </p:cNvPr>
          <p:cNvSpPr txBox="1"/>
          <p:nvPr/>
        </p:nvSpPr>
        <p:spPr>
          <a:xfrm>
            <a:off x="566110" y="6298362"/>
            <a:ext cx="18453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dirty="0"/>
              <a:t>* </a:t>
            </a:r>
            <a:r>
              <a:rPr lang="en-US" sz="1000" i="1" dirty="0"/>
              <a:t>excluding prices for minibuses</a:t>
            </a:r>
            <a:endParaRPr lang="ru-RU" sz="1000" i="1" dirty="0"/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93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59</cp:revision>
  <cp:lastPrinted>2025-02-13T07:23:18Z</cp:lastPrinted>
  <dcterms:created xsi:type="dcterms:W3CDTF">2022-08-09T13:01:09Z</dcterms:created>
  <dcterms:modified xsi:type="dcterms:W3CDTF">2025-02-13T08:27:31Z</dcterms:modified>
</cp:coreProperties>
</file>