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6" d="100"/>
          <a:sy n="96" d="100"/>
        </p:scale>
        <p:origin x="2418" y="3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74860" y="137412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Proceeds from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sale of Chinese cars increased by 112%</a:t>
            </a:r>
            <a:endParaRPr lang="ko-KR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19836" y="776981"/>
            <a:ext cx="7695676" cy="822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100" dirty="0"/>
              <a:t>According to </a:t>
            </a:r>
            <a:r>
              <a:rPr lang="en-US" sz="1100" dirty="0">
                <a:hlinkClick r:id="rId2"/>
              </a:rPr>
              <a:t>Russian Automotive Market </a:t>
            </a:r>
            <a:r>
              <a:rPr lang="en-US" sz="1100" dirty="0" smtClean="0">
                <a:hlinkClick r:id="rId2"/>
              </a:rPr>
              <a:t>Research</a:t>
            </a:r>
            <a:r>
              <a:rPr lang="en-US" sz="1100" dirty="0" smtClean="0"/>
              <a:t>,</a:t>
            </a:r>
            <a:r>
              <a:rPr lang="en-US" sz="1100" dirty="0"/>
              <a:t> </a:t>
            </a:r>
            <a:r>
              <a:rPr lang="en-US" sz="1100" dirty="0" smtClean="0"/>
              <a:t>over two </a:t>
            </a:r>
            <a:r>
              <a:rPr lang="en-US" sz="1100" dirty="0"/>
              <a:t>months of </a:t>
            </a:r>
            <a:r>
              <a:rPr lang="en-US" sz="1100" dirty="0" smtClean="0"/>
              <a:t>2022, </a:t>
            </a:r>
            <a:r>
              <a:rPr lang="en-US" sz="1100" dirty="0"/>
              <a:t>the </a:t>
            </a:r>
            <a:r>
              <a:rPr lang="en-US" sz="1100" dirty="0" smtClean="0"/>
              <a:t>new car market revenue amounted </a:t>
            </a:r>
            <a:r>
              <a:rPr lang="en-US" sz="1100" dirty="0"/>
              <a:t>to 432.6 billion </a:t>
            </a:r>
            <a:r>
              <a:rPr lang="en-US" sz="1100" dirty="0" smtClean="0"/>
              <a:t>rubles, which was a 8.7% rise on the similar period of the last year. </a:t>
            </a:r>
            <a:r>
              <a:rPr lang="en-US" sz="1100" dirty="0"/>
              <a:t>The largest increase in sales </a:t>
            </a:r>
            <a:r>
              <a:rPr lang="en-US" sz="1100" dirty="0" smtClean="0"/>
              <a:t>in quantitative and money terms was shown by cars </a:t>
            </a:r>
            <a:r>
              <a:rPr lang="en-US" sz="1100" dirty="0"/>
              <a:t>of Chinese brands (+74.1% and +112.1%, respectively</a:t>
            </a:r>
            <a:r>
              <a:rPr lang="en-US" sz="1100" dirty="0" smtClean="0"/>
              <a:t>).</a:t>
            </a:r>
          </a:p>
        </p:txBody>
      </p:sp>
      <p:sp>
        <p:nvSpPr>
          <p:cNvPr id="19" name="TextBox 18">
            <a:hlinkClick r:id="rId3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332262" y="2100951"/>
            <a:ext cx="3384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car sales by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country of the brand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origin,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thousand units</a:t>
            </a: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5084" y="2080236"/>
            <a:ext cx="3859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car market revenue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by country of the brand origin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billion rubles</a:t>
            </a:r>
            <a:endParaRPr lang="ko-KR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171" y="2573447"/>
            <a:ext cx="7682719" cy="369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2661</TotalTime>
  <Words>101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맑은 고딕</vt:lpstr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284</cp:revision>
  <cp:lastPrinted>2021-01-12T08:54:06Z</cp:lastPrinted>
  <dcterms:created xsi:type="dcterms:W3CDTF">2017-01-10T10:06:35Z</dcterms:created>
  <dcterms:modified xsi:type="dcterms:W3CDTF">2022-03-24T09:40:04Z</dcterms:modified>
</cp:coreProperties>
</file>