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5FB"/>
    <a:srgbClr val="376D58"/>
    <a:srgbClr val="6C9485"/>
    <a:srgbClr val="FCFDFC"/>
    <a:srgbClr val="F85D3E"/>
    <a:srgbClr val="FFD13F"/>
    <a:srgbClr val="800080"/>
    <a:srgbClr val="660033"/>
    <a:srgbClr val="FFFFFF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napinfo.ru/services/automotive-leasing/" TargetMode="Externa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253" y="2403391"/>
            <a:ext cx="5659444" cy="3822867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rgbClr val="FF0000"/>
                </a:solidFill>
              </a:rPr>
              <a:t>316.5 thousand vehicles were leased in 2021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12576" y="700833"/>
            <a:ext cx="7578854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ct val="150000"/>
              </a:lnSpc>
              <a:spcAft>
                <a:spcPts val="600"/>
              </a:spcAft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According to Russian Automotive Market Research, in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number 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cars and commercial vehicles issued for financial leasing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increased by 31.9%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year-on-year.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 2021, 316.5 thousand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vehicles were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issued. LCV segment is the leader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growth rates (+59.9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10246" y="2386299"/>
            <a:ext cx="2278742" cy="600164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fontAlgn="b"/>
            <a:r>
              <a:rPr lang="ru-RU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2021:     316</a:t>
            </a:r>
            <a:r>
              <a:rPr lang="en-US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thousand units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ru-RU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2020:     239</a:t>
            </a:r>
            <a:r>
              <a:rPr lang="en-US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thousand units </a:t>
            </a:r>
            <a:r>
              <a:rPr lang="ru-RU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2021/2020</a:t>
            </a:r>
            <a:r>
              <a:rPr lang="ru-RU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+31,9%</a:t>
            </a:r>
            <a:endParaRPr lang="ru-RU" b="1" i="0" u="none" strike="noStrike" dirty="0">
              <a:solidFill>
                <a:srgbClr val="00B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3100" y="1985180"/>
            <a:ext cx="54424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Vehicles in </a:t>
            </a:r>
            <a:r>
              <a:rPr lang="en-US" sz="1050" b="1" dirty="0"/>
              <a:t>financial leasing </a:t>
            </a:r>
            <a:r>
              <a:rPr lang="en-US" sz="1050" b="1" dirty="0" smtClean="0"/>
              <a:t>contracts concluded </a:t>
            </a:r>
            <a:r>
              <a:rPr lang="en-US" sz="1050" b="1" dirty="0"/>
              <a:t>in 2021 and 2020, units</a:t>
            </a:r>
            <a:endParaRPr lang="ru-RU" sz="1050" b="1" dirty="0"/>
          </a:p>
        </p:txBody>
      </p: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3330</TotalTime>
  <Words>85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387</cp:revision>
  <cp:lastPrinted>2021-12-17T09:54:00Z</cp:lastPrinted>
  <dcterms:created xsi:type="dcterms:W3CDTF">2017-01-10T10:06:35Z</dcterms:created>
  <dcterms:modified xsi:type="dcterms:W3CDTF">2022-03-23T08:59:33Z</dcterms:modified>
</cp:coreProperties>
</file>