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2148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en.napinfo.ru/services/automotive-leasing/car-leasin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solidFill>
                  <a:srgbClr val="FF0000"/>
                </a:solidFill>
              </a:rPr>
              <a:t>175.0 thousand </a:t>
            </a:r>
            <a:r>
              <a:rPr lang="en-US" sz="1400" dirty="0" smtClean="0">
                <a:solidFill>
                  <a:srgbClr val="FF0000"/>
                </a:solidFill>
              </a:rPr>
              <a:t>cars </a:t>
            </a:r>
            <a:r>
              <a:rPr lang="en-US" sz="1400" dirty="0">
                <a:solidFill>
                  <a:srgbClr val="FF0000"/>
                </a:solidFill>
              </a:rPr>
              <a:t>were leased i</a:t>
            </a:r>
            <a:r>
              <a:rPr lang="en-US" sz="1400" dirty="0" smtClean="0">
                <a:solidFill>
                  <a:srgbClr val="FF0000"/>
                </a:solidFill>
              </a:rPr>
              <a:t>n 2021 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08222" y="711836"/>
            <a:ext cx="75788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According to Russian Automotive Market Research, in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2021,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number of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cars issued for financial leasing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by 27.4%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year-on-year. According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the Federal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175.0 thousand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cars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leased in 2021.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0B5F9BF-BEE4-4A3C-97C5-DF9BC1BB44F6}"/>
              </a:ext>
            </a:extLst>
          </p:cNvPr>
          <p:cNvSpPr/>
          <p:nvPr/>
        </p:nvSpPr>
        <p:spPr>
          <a:xfrm>
            <a:off x="5811714" y="2966624"/>
            <a:ext cx="2617505" cy="1954381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As of February 1, 2022,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foreign companies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leased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12.5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thousand </a:t>
            </a:r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cars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Key brands </a:t>
            </a:r>
            <a:r>
              <a:rPr lang="ru-RU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HYUNDAI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SKODA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VOLKSWAGEN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Wingdings" panose="05000000000000000000" pitchFamily="2" charset="2"/>
              <a:buChar char="ü"/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FORD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6DDA2EA-4A4B-46F6-B5DF-0607077581C9}"/>
              </a:ext>
            </a:extLst>
          </p:cNvPr>
          <p:cNvSpPr/>
          <p:nvPr/>
        </p:nvSpPr>
        <p:spPr>
          <a:xfrm>
            <a:off x="1204546" y="2075853"/>
            <a:ext cx="7174523" cy="28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400" b="1" dirty="0">
                <a:latin typeface="+mj-lt"/>
                <a:ea typeface="+mj-ea"/>
                <a:cs typeface="+mj-cs"/>
              </a:rPr>
              <a:t>Financial leasing in </a:t>
            </a:r>
            <a:r>
              <a:rPr lang="en-US" sz="1400" b="1" dirty="0" smtClean="0">
                <a:latin typeface="+mj-lt"/>
                <a:ea typeface="+mj-ea"/>
                <a:cs typeface="+mj-cs"/>
              </a:rPr>
              <a:t>new car sales</a:t>
            </a:r>
            <a:endParaRPr lang="ru-RU" sz="14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128" y="2432958"/>
            <a:ext cx="4771875" cy="36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3317</TotalTime>
  <Words>64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393</cp:revision>
  <cp:lastPrinted>2021-12-17T09:54:00Z</cp:lastPrinted>
  <dcterms:created xsi:type="dcterms:W3CDTF">2017-01-10T10:06:35Z</dcterms:created>
  <dcterms:modified xsi:type="dcterms:W3CDTF">2022-03-28T08:04:53Z</dcterms:modified>
</cp:coreProperties>
</file>