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3F"/>
    <a:srgbClr val="FFC819"/>
    <a:srgbClr val="FFAC33"/>
    <a:srgbClr val="FF9900"/>
    <a:srgbClr val="FFCC00"/>
    <a:srgbClr val="70AD47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8" d="100"/>
          <a:sy n="98" d="100"/>
        </p:scale>
        <p:origin x="251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4705" y="698537"/>
            <a:ext cx="7704667" cy="84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  <a:spcBef>
                <a:spcPts val="10000"/>
              </a:spcBef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According to the marketing agency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Chinese manufacturers are increasing their presence in the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extra-large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large and medium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bus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segments. Thus,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following results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first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half of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 current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year,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the share of Chinese buses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large class segment increased by 24%, in the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extra-large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class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segment –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by 24.5%. Even in the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medium bus segment,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where the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Chinese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manufacturers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have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strong positions,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their share increased by 8.6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%.</a:t>
            </a:r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79417" y="315589"/>
            <a:ext cx="6559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bus segments are occupied by Chinese brands</a:t>
            </a:r>
            <a:endParaRPr lang="ru-RU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59400" y="4406196"/>
            <a:ext cx="10400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Medium class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35689" y="4406196"/>
            <a:ext cx="8119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Large class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44727" y="4397632"/>
            <a:ext cx="114181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Extra-large class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1733550" y="1544589"/>
            <a:ext cx="6237383" cy="535892"/>
            <a:chOff x="1733550" y="1374622"/>
            <a:chExt cx="6237383" cy="535892"/>
          </a:xfrm>
        </p:grpSpPr>
        <p:sp>
          <p:nvSpPr>
            <p:cNvPr id="16" name="TextBox 15"/>
            <p:cNvSpPr txBox="1"/>
            <p:nvPr/>
          </p:nvSpPr>
          <p:spPr>
            <a:xfrm>
              <a:off x="2034230" y="1679682"/>
              <a:ext cx="102662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Medium class</a:t>
              </a:r>
              <a:endParaRPr lang="ru-RU" sz="9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416317" y="1662049"/>
              <a:ext cx="85072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Large class</a:t>
              </a:r>
              <a:endParaRPr lang="ru-RU" sz="9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533471" y="1661505"/>
              <a:ext cx="113422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Extra-large class</a:t>
              </a:r>
              <a:endParaRPr lang="ru-RU" sz="9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177CA84-027E-40D3-BAF0-7C80F891E112}"/>
                </a:ext>
              </a:extLst>
            </p:cNvPr>
            <p:cNvSpPr txBox="1"/>
            <p:nvPr/>
          </p:nvSpPr>
          <p:spPr>
            <a:xfrm>
              <a:off x="1733550" y="1374622"/>
              <a:ext cx="623738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>
                  <a:latin typeface="Arial" panose="020B0604020202020204" pitchFamily="34" charset="0"/>
                  <a:cs typeface="Arial" panose="020B0604020202020204" pitchFamily="34" charset="0"/>
                </a:rPr>
                <a:t>Share of Chinese brands in the </a:t>
              </a:r>
              <a:r>
                <a:rPr lang="en-US" sz="1000" b="1">
                  <a:latin typeface="Arial" panose="020B0604020202020204" pitchFamily="34" charset="0"/>
                  <a:cs typeface="Arial" panose="020B0604020202020204" pitchFamily="34" charset="0"/>
                </a:rPr>
                <a:t>bus </a:t>
              </a:r>
              <a:r>
                <a:rPr lang="en-US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market, January-June </a:t>
              </a:r>
              <a:r>
                <a:rPr lang="ru-RU" sz="1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2023</a:t>
              </a:r>
              <a:endParaRPr lang="ru-RU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D177CA84-027E-40D3-BAF0-7C80F891E112}"/>
              </a:ext>
            </a:extLst>
          </p:cNvPr>
          <p:cNvSpPr txBox="1"/>
          <p:nvPr/>
        </p:nvSpPr>
        <p:spPr>
          <a:xfrm>
            <a:off x="1656933" y="4159975"/>
            <a:ext cx="62339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Share of Chinese brands in the </a:t>
            </a:r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bus </a:t>
            </a:r>
            <a:r>
              <a:rPr lang="en-US" sz="1000" b="1" smtClean="0">
                <a:latin typeface="Arial" panose="020B0604020202020204" pitchFamily="34" charset="0"/>
                <a:cs typeface="Arial" panose="020B0604020202020204" pitchFamily="34" charset="0"/>
              </a:rPr>
              <a:t>market, January-June </a:t>
            </a:r>
            <a:r>
              <a:rPr lang="ru-RU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5863" y="2072322"/>
            <a:ext cx="6356138" cy="220220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6909" y="4588233"/>
            <a:ext cx="6470663" cy="215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123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</cp:revision>
  <cp:lastPrinted>2023-07-19T09:33:56Z</cp:lastPrinted>
  <dcterms:created xsi:type="dcterms:W3CDTF">2022-08-09T13:01:09Z</dcterms:created>
  <dcterms:modified xsi:type="dcterms:W3CDTF">2023-07-25T10:37:23Z</dcterms:modified>
</cp:coreProperties>
</file>