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167"/>
    <a:srgbClr val="E08892"/>
    <a:srgbClr val="9F2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4660"/>
  </p:normalViewPr>
  <p:slideViewPr>
    <p:cSldViewPr snapToGrid="0">
      <p:cViewPr>
        <p:scale>
          <a:sx n="100" d="100"/>
          <a:sy n="100" d="100"/>
        </p:scale>
        <p:origin x="123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s://en.napinfo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64358C-3BAA-46E1-9081-4A503642D0B6}"/>
              </a:ext>
            </a:extLst>
          </p:cNvPr>
          <p:cNvSpPr txBox="1"/>
          <p:nvPr/>
        </p:nvSpPr>
        <p:spPr>
          <a:xfrm>
            <a:off x="1405466" y="668847"/>
            <a:ext cx="7539188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  <a:hlinkClick r:id="rId2"/>
              </a:rPr>
              <a:t>NAPI</a:t>
            </a:r>
            <a:r>
              <a:rPr lang="en-US" sz="1200" dirty="0">
                <a:latin typeface="+mj-lt"/>
              </a:rPr>
              <a:t>, 172,900 new and used vehicles were leased through financial and operational leasing over the first eight months of 2025, which was a 39.6% decline on the previous year. Following results of January-August last year, 286,500 units </a:t>
            </a:r>
            <a:r>
              <a:rPr lang="en-US" sz="1200" dirty="0">
                <a:latin typeface="+mj-lt"/>
                <a:hlinkClick r:id="rId3"/>
              </a:rPr>
              <a:t>were leased</a:t>
            </a:r>
            <a:r>
              <a:rPr lang="en-US" sz="1200" dirty="0">
                <a:latin typeface="+mj-lt"/>
              </a:rPr>
              <a:t>.</a:t>
            </a:r>
            <a:r>
              <a:rPr lang="ru-RU" sz="1200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The largest leasing decline took place in the segment of trucks (-52.3%) and trailers (-56.0%).  </a:t>
            </a:r>
            <a:endParaRPr lang="ru-RU" sz="12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C93460-2BC2-41AE-97B7-E83D8FAC2E91}"/>
              </a:ext>
            </a:extLst>
          </p:cNvPr>
          <p:cNvSpPr txBox="1"/>
          <p:nvPr/>
        </p:nvSpPr>
        <p:spPr>
          <a:xfrm>
            <a:off x="2772454" y="299346"/>
            <a:ext cx="6086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</a:t>
            </a:r>
            <a:r>
              <a:rPr 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leasing decreased by 40%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863C23-88D7-4BAE-A138-FC937FAD9F91}"/>
              </a:ext>
            </a:extLst>
          </p:cNvPr>
          <p:cNvSpPr txBox="1"/>
          <p:nvPr/>
        </p:nvSpPr>
        <p:spPr>
          <a:xfrm>
            <a:off x="1405466" y="2173387"/>
            <a:ext cx="73112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Vehicle number dynamics in leasing contracts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*,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thousand units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ACC861E-A709-46B0-ABC0-53B097001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4425" y="2567679"/>
            <a:ext cx="75533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84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</cp:revision>
  <cp:lastPrinted>2025-09-24T07:53:39Z</cp:lastPrinted>
  <dcterms:created xsi:type="dcterms:W3CDTF">2022-08-09T13:01:09Z</dcterms:created>
  <dcterms:modified xsi:type="dcterms:W3CDTF">2025-09-24T09:28:38Z</dcterms:modified>
</cp:coreProperties>
</file>