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1F9"/>
    <a:srgbClr val="EBF1E7"/>
    <a:srgbClr val="B5CAA6"/>
    <a:srgbClr val="99A88E"/>
    <a:srgbClr val="ABB3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0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en.napinfo.ru/services/automotive-statistics/automotive-statistics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5140" y="703599"/>
            <a:ext cx="7738859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According to the marketing agency NAPI, </a:t>
            </a: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over 11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months of 2022, 31.1 thousand </a:t>
            </a:r>
            <a:r>
              <a:rPr lang="en-US" sz="1050"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050" smtClean="0">
                <a:latin typeface="Arial" panose="020B0604020202020204" pitchFamily="34" charset="0"/>
                <a:cs typeface="Arial" panose="020B0604020202020204" pitchFamily="34" charset="0"/>
              </a:rPr>
              <a:t>trailers/</a:t>
            </a:r>
            <a:r>
              <a:rPr lang="en-US" sz="1050" smtClean="0">
                <a:latin typeface="Arial" panose="020B0604020202020204" pitchFamily="34" charset="0"/>
                <a:cs typeface="Arial" panose="020B0604020202020204" pitchFamily="34" charset="0"/>
              </a:rPr>
              <a:t>semi-trailers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and 61.7 thousand </a:t>
            </a:r>
            <a:r>
              <a:rPr lang="en-US" sz="1050" smtClean="0">
                <a:latin typeface="Arial" panose="020B0604020202020204" pitchFamily="34" charset="0"/>
                <a:cs typeface="Arial" panose="020B0604020202020204" pitchFamily="34" charset="0"/>
              </a:rPr>
              <a:t>used </a:t>
            </a:r>
            <a:r>
              <a:rPr lang="en-US" sz="1050">
                <a:latin typeface="Arial" panose="020B0604020202020204" pitchFamily="34" charset="0"/>
                <a:cs typeface="Arial" panose="020B0604020202020204" pitchFamily="34" charset="0"/>
              </a:rPr>
              <a:t>trailers/semi-trailers </a:t>
            </a: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were sold</a:t>
            </a: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After a significant drop in April-May, </a:t>
            </a:r>
            <a:r>
              <a:rPr lang="en-US" sz="1050" smtClean="0"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050" smtClean="0">
                <a:latin typeface="Arial" panose="020B0604020202020204" pitchFamily="34" charset="0"/>
                <a:cs typeface="Arial" panose="020B0604020202020204" pitchFamily="34" charset="0"/>
              </a:rPr>
              <a:t>trailer/semi-trailer </a:t>
            </a: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sales grew month-by-month,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but they did not reach the level of February-March. The decline in </a:t>
            </a:r>
            <a:r>
              <a:rPr lang="en-US" sz="1050">
                <a:latin typeface="Arial" panose="020B0604020202020204" pitchFamily="34" charset="0"/>
                <a:cs typeface="Arial" panose="020B0604020202020204" pitchFamily="34" charset="0"/>
              </a:rPr>
              <a:t>used </a:t>
            </a:r>
            <a:r>
              <a:rPr lang="en-US" sz="1050" smtClean="0">
                <a:latin typeface="Arial" panose="020B0604020202020204" pitchFamily="34" charset="0"/>
                <a:cs typeface="Arial" panose="020B0604020202020204" pitchFamily="34" charset="0"/>
              </a:rPr>
              <a:t>trailer/semi-trailer </a:t>
            </a: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sales was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not so </a:t>
            </a: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sharp,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in November, </a:t>
            </a:r>
            <a:r>
              <a:rPr lang="en-US" sz="1050">
                <a:latin typeface="Arial" panose="020B0604020202020204" pitchFamily="34" charset="0"/>
                <a:cs typeface="Arial" panose="020B0604020202020204" pitchFamily="34" charset="0"/>
              </a:rPr>
              <a:t>used </a:t>
            </a:r>
            <a:r>
              <a:rPr lang="en-US" sz="1050" smtClean="0">
                <a:latin typeface="Arial" panose="020B0604020202020204" pitchFamily="34" charset="0"/>
                <a:cs typeface="Arial" panose="020B0604020202020204" pitchFamily="34" charset="0"/>
              </a:rPr>
              <a:t>trailer/semi-trailer </a:t>
            </a: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sales exceeded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the figures of February </a:t>
            </a: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2022.</a:t>
            </a:r>
            <a:endParaRPr lang="ru-RU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03803" y="287867"/>
            <a:ext cx="52760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Trailer </a:t>
            </a:r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11 months </a:t>
            </a:r>
            <a:r>
              <a:rPr lang="en-US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284849" y="2074346"/>
            <a:ext cx="7755394" cy="400110"/>
            <a:chOff x="1390735" y="2367722"/>
            <a:chExt cx="7593112" cy="400110"/>
          </a:xfrm>
        </p:grpSpPr>
        <p:sp>
          <p:nvSpPr>
            <p:cNvPr id="6" name="TextBox 5"/>
            <p:cNvSpPr txBox="1"/>
            <p:nvPr/>
          </p:nvSpPr>
          <p:spPr>
            <a:xfrm>
              <a:off x="1390735" y="2367722"/>
              <a:ext cx="36405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smtClean="0">
                  <a:latin typeface="Arial" panose="020B0604020202020204" pitchFamily="34" charset="0"/>
                  <a:cs typeface="Arial" panose="020B0604020202020204" pitchFamily="34" charset="0"/>
                </a:rPr>
                <a:t>New </a:t>
              </a:r>
              <a:r>
                <a:rPr lang="en-US" sz="1000" b="1" smtClean="0">
                  <a:latin typeface="Arial" panose="020B0604020202020204" pitchFamily="34" charset="0"/>
                  <a:cs typeface="Arial" panose="020B0604020202020204" pitchFamily="34" charset="0"/>
                </a:rPr>
                <a:t>trailer / semi-trailer </a:t>
              </a:r>
              <a:r>
                <a:rPr lang="en-US" sz="1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sales, </a:t>
              </a:r>
              <a:r>
                <a:rPr lang="en-US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2022</a:t>
              </a:r>
              <a:r>
                <a:rPr lang="en-US" sz="1000" b="1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ru-RU" sz="1000" b="1" smtClean="0"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ru-RU" sz="1000" b="1" smtClean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000" b="1" smtClean="0">
                  <a:latin typeface="Arial" panose="020B0604020202020204" pitchFamily="34" charset="0"/>
                  <a:cs typeface="Arial" panose="020B0604020202020204" pitchFamily="34" charset="0"/>
                </a:rPr>
                <a:t>thousand </a:t>
              </a:r>
              <a:r>
                <a:rPr lang="en-US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units</a:t>
              </a:r>
              <a:endParaRPr lang="ru-RU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182312" y="2367722"/>
              <a:ext cx="3801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smtClean="0">
                  <a:latin typeface="Arial" panose="020B0604020202020204" pitchFamily="34" charset="0"/>
                  <a:cs typeface="Arial" panose="020B0604020202020204" pitchFamily="34" charset="0"/>
                </a:rPr>
                <a:t>Used </a:t>
              </a:r>
              <a:r>
                <a:rPr lang="en-US" sz="1000" b="1" smtClean="0">
                  <a:latin typeface="Arial" panose="020B0604020202020204" pitchFamily="34" charset="0"/>
                  <a:cs typeface="Arial" panose="020B0604020202020204" pitchFamily="34" charset="0"/>
                </a:rPr>
                <a:t>trailer / semi-trailer </a:t>
              </a:r>
              <a:r>
                <a:rPr lang="en-US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sales, 2022</a:t>
              </a:r>
              <a:r>
                <a:rPr lang="en-US" sz="1000" b="1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ru-RU" sz="1000" b="1" smtClean="0"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ru-RU" sz="1000" b="1" smtClean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000" b="1" smtClean="0">
                  <a:latin typeface="Arial" panose="020B0604020202020204" pitchFamily="34" charset="0"/>
                  <a:cs typeface="Arial" panose="020B0604020202020204" pitchFamily="34" charset="0"/>
                </a:rPr>
                <a:t>thousand </a:t>
              </a:r>
              <a:r>
                <a:rPr lang="en-US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units</a:t>
              </a:r>
              <a:endParaRPr lang="ru-RU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TextBox 11"/>
          <p:cNvSpPr txBox="1"/>
          <p:nvPr/>
        </p:nvSpPr>
        <p:spPr>
          <a:xfrm>
            <a:off x="5484490" y="6313525"/>
            <a:ext cx="33953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NAPI </a:t>
            </a:r>
            <a:r>
              <a:rPr lang="ru-RU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</a:t>
            </a:r>
            <a:r>
              <a:rPr lang="en-US" sz="800" i="1" smtClean="0">
                <a:latin typeface="Arial" panose="020B0604020202020204" pitchFamily="34" charset="0"/>
                <a:cs typeface="Arial" panose="020B0604020202020204" pitchFamily="34" charset="0"/>
              </a:rPr>
              <a:t>Agency</a:t>
            </a:r>
            <a:r>
              <a:rPr lang="ru-RU" sz="800" i="1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800" i="1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036" y="2551266"/>
            <a:ext cx="8007207" cy="3279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248</TotalTime>
  <Words>103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25</cp:revision>
  <cp:lastPrinted>2022-12-28T08:44:44Z</cp:lastPrinted>
  <dcterms:created xsi:type="dcterms:W3CDTF">2022-08-09T13:01:09Z</dcterms:created>
  <dcterms:modified xsi:type="dcterms:W3CDTF">2023-01-12T12:28:54Z</dcterms:modified>
</cp:coreProperties>
</file>