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1F9"/>
    <a:srgbClr val="EBF1E7"/>
    <a:srgbClr val="B5CAA6"/>
    <a:srgbClr val="99A88E"/>
    <a:srgbClr val="ABB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en.napinfo.ru/services/automotive-statistics/automotive-statistics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5140" y="703599"/>
            <a:ext cx="773885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According to the marketing agency NAPI,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over 11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months of 2022, 31.1 thousand </a:t>
            </a: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trailers/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semi-trailers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and 61.7 thousand 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trailers/semi-trailers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were sold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After a significant drop in April-May, 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trailer/semi-trailer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sales grew month-by-month,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but they did not reach the level of February-March. The decline in </a:t>
            </a: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trailer/semi-trailer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sales was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not so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sharp,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in November, </a:t>
            </a:r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t>trailer/semi-trailer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sales exceeded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the figures of February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2022.</a:t>
            </a:r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3803" y="287867"/>
            <a:ext cx="52760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Trailer 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11 months 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4849" y="2074346"/>
            <a:ext cx="7755394" cy="400110"/>
            <a:chOff x="1390735" y="2367722"/>
            <a:chExt cx="7593112" cy="400110"/>
          </a:xfrm>
        </p:grpSpPr>
        <p:sp>
          <p:nvSpPr>
            <p:cNvPr id="6" name="TextBox 5"/>
            <p:cNvSpPr txBox="1"/>
            <p:nvPr/>
          </p:nvSpPr>
          <p:spPr>
            <a:xfrm>
              <a:off x="1390735" y="2367722"/>
              <a:ext cx="36405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trailer / semi-trailer </a:t>
              </a:r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sales, </a:t>
              </a:r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000" b="1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thousand </a:t>
              </a:r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units</a:t>
              </a:r>
              <a:endParaRPr lang="ru-RU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82312" y="2367722"/>
              <a:ext cx="380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Used </a:t>
              </a: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trailer / semi-trailer </a:t>
              </a:r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sales, 2022</a:t>
              </a:r>
              <a:r>
                <a:rPr lang="en-US" sz="1000" b="1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000" b="1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thousand </a:t>
              </a:r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units</a:t>
              </a:r>
              <a:endParaRPr lang="ru-RU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11"/>
          <p:cNvSpPr txBox="1"/>
          <p:nvPr/>
        </p:nvSpPr>
        <p:spPr>
          <a:xfrm>
            <a:off x="5484490" y="6313525"/>
            <a:ext cx="33953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NAPI 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</a:t>
            </a:r>
            <a:r>
              <a:rPr lang="en-US" sz="800" i="1" smtClean="0">
                <a:latin typeface="Arial" panose="020B0604020202020204" pitchFamily="34" charset="0"/>
                <a:cs typeface="Arial" panose="020B0604020202020204" pitchFamily="34" charset="0"/>
              </a:rPr>
              <a:t>Agency</a:t>
            </a:r>
            <a:r>
              <a:rPr lang="ru-RU" sz="800" i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036" y="2551266"/>
            <a:ext cx="8007207" cy="327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103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25</cp:revision>
  <cp:lastPrinted>2022-12-28T08:44:44Z</cp:lastPrinted>
  <dcterms:created xsi:type="dcterms:W3CDTF">2022-08-09T13:01:09Z</dcterms:created>
  <dcterms:modified xsi:type="dcterms:W3CDTF">2023-01-12T12:28:54Z</dcterms:modified>
</cp:coreProperties>
</file>