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на Кустакова" initials="АК" lastIdx="1" clrIdx="0">
    <p:extLst>
      <p:ext uri="{19B8F6BF-5375-455C-9EA6-DF929625EA0E}">
        <p15:presenceInfo xmlns:p15="http://schemas.microsoft.com/office/powerpoint/2012/main" userId="S-1-5-21-383357151-2991069858-1596914116-5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5FA"/>
    <a:srgbClr val="C9D7ED"/>
    <a:srgbClr val="E4EEF8"/>
    <a:srgbClr val="B4D79D"/>
    <a:srgbClr val="EAF4E4"/>
    <a:srgbClr val="B4C7E7"/>
    <a:srgbClr val="A9D18E"/>
    <a:srgbClr val="F8ECE0"/>
    <a:srgbClr val="FDF6E3"/>
    <a:srgbClr val="F0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5878" autoAdjust="0"/>
  </p:normalViewPr>
  <p:slideViewPr>
    <p:cSldViewPr snapToGrid="0">
      <p:cViewPr>
        <p:scale>
          <a:sx n="106" d="100"/>
          <a:sy n="106" d="100"/>
        </p:scale>
        <p:origin x="20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napinfo.ru/services/automotive-statistics/vehicle-park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695309" y="6255712"/>
            <a:ext cx="398719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F7405A-B205-4306-AE00-2C4AA606DE3C}"/>
              </a:ext>
            </a:extLst>
          </p:cNvPr>
          <p:cNvSpPr txBox="1"/>
          <p:nvPr/>
        </p:nvSpPr>
        <p:spPr>
          <a:xfrm>
            <a:off x="1406521" y="3386"/>
            <a:ext cx="7725548" cy="849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endParaRPr lang="en-US" sz="1050" dirty="0">
              <a:latin typeface="+mj-lt"/>
            </a:endParaRPr>
          </a:p>
          <a:p>
            <a:pPr>
              <a:lnSpc>
                <a:spcPts val="1500"/>
              </a:lnSpc>
            </a:pPr>
            <a:endParaRPr lang="en-US" sz="1050" dirty="0">
              <a:latin typeface="+mj-lt"/>
            </a:endParaRPr>
          </a:p>
          <a:p>
            <a:pPr>
              <a:lnSpc>
                <a:spcPts val="1500"/>
              </a:lnSpc>
            </a:pPr>
            <a:endParaRPr lang="en-US" sz="1050" dirty="0">
              <a:latin typeface="+mj-lt"/>
            </a:endParaRPr>
          </a:p>
          <a:p>
            <a:pPr>
              <a:lnSpc>
                <a:spcPts val="1500"/>
              </a:lnSpc>
            </a:pPr>
            <a:endParaRPr lang="ru-RU" sz="105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B4E92F-231F-45F4-BDDE-0E73EDBB7040}"/>
              </a:ext>
            </a:extLst>
          </p:cNvPr>
          <p:cNvSpPr txBox="1"/>
          <p:nvPr/>
        </p:nvSpPr>
        <p:spPr>
          <a:xfrm>
            <a:off x="1289796" y="309919"/>
            <a:ext cx="76557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Trailer and semi-trailer population numbers 1.3 million units as of July 1, 2025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04FF04-E8FD-4A1E-BA79-9FAFED18E935}"/>
              </a:ext>
            </a:extLst>
          </p:cNvPr>
          <p:cNvSpPr txBox="1"/>
          <p:nvPr/>
        </p:nvSpPr>
        <p:spPr>
          <a:xfrm>
            <a:off x="2179667" y="2182011"/>
            <a:ext cx="57214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Truck trailer and semi-trailer population by </a:t>
            </a:r>
            <a:r>
              <a:rPr lang="en-US" sz="1050" b="1">
                <a:latin typeface="Arial" panose="020B0604020202020204" pitchFamily="34" charset="0"/>
                <a:cs typeface="Arial" panose="020B0604020202020204" pitchFamily="34" charset="0"/>
              </a:rPr>
              <a:t>type </a:t>
            </a:r>
            <a:b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1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of July 1, 2025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52894D-0B37-42B8-92C0-E0E298EB4F59}"/>
              </a:ext>
            </a:extLst>
          </p:cNvPr>
          <p:cNvSpPr txBox="1"/>
          <p:nvPr/>
        </p:nvSpPr>
        <p:spPr>
          <a:xfrm>
            <a:off x="1449584" y="742390"/>
            <a:ext cx="7548553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</a:t>
            </a:r>
            <a:r>
              <a:rPr lang="en-US" sz="1200" dirty="0">
                <a:latin typeface="+mj-lt"/>
                <a:hlinkClick r:id="rId3"/>
              </a:rPr>
              <a:t>the population of trailers and semi-trailers </a:t>
            </a:r>
            <a:r>
              <a:rPr lang="en-US" sz="1200" dirty="0">
                <a:latin typeface="+mj-lt"/>
              </a:rPr>
              <a:t>for trucks numbers 1.3 million units as of July 1, 2025. The most common type is </a:t>
            </a:r>
            <a:r>
              <a:rPr lang="en-US" sz="1200" dirty="0" err="1">
                <a:latin typeface="+mj-lt"/>
              </a:rPr>
              <a:t>dropside</a:t>
            </a:r>
            <a:r>
              <a:rPr lang="en-US" sz="1200" dirty="0">
                <a:latin typeface="+mj-lt"/>
              </a:rPr>
              <a:t> vehicle. It accounts for 30.5% of the entire population. The second most popular type is the dumper with the share of just over 15%. It is interesting to note that TOP-10 most popular types of trailers and semi-trailers form 91.7% of the population.  </a:t>
            </a:r>
            <a:endParaRPr lang="ru-RU" sz="12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DD0B85-7745-43B3-9991-66E91AA46C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6694" y="2667560"/>
            <a:ext cx="586740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954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988</TotalTime>
  <Words>117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135</cp:revision>
  <cp:lastPrinted>2025-05-26T07:39:32Z</cp:lastPrinted>
  <dcterms:created xsi:type="dcterms:W3CDTF">2022-08-09T13:01:09Z</dcterms:created>
  <dcterms:modified xsi:type="dcterms:W3CDTF">2025-08-01T08:04:25Z</dcterms:modified>
</cp:coreProperties>
</file>