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CBE9"/>
    <a:srgbClr val="91BCE3"/>
    <a:srgbClr val="91C46E"/>
    <a:srgbClr val="D642BD"/>
    <a:srgbClr val="E587D5"/>
    <a:srgbClr val="F7CFB3"/>
    <a:srgbClr val="EBA3DF"/>
    <a:srgbClr val="7FBD63"/>
    <a:srgbClr val="F6C5A4"/>
    <a:srgbClr val="A7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>
        <p:scale>
          <a:sx n="106" d="100"/>
          <a:sy n="106" d="100"/>
        </p:scale>
        <p:origin x="108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532967" y="5912897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873F3D-E2D9-4DA6-B887-595D9712B0C5}"/>
              </a:ext>
            </a:extLst>
          </p:cNvPr>
          <p:cNvSpPr/>
          <p:nvPr/>
        </p:nvSpPr>
        <p:spPr>
          <a:xfrm>
            <a:off x="1398626" y="837381"/>
            <a:ext cx="75460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3.9 thousand new trailers and semi-trailers were issued for financial leasing over the first four months of 2025, which was a 66.4% decline on the previous year.</a:t>
            </a:r>
            <a:r>
              <a:rPr lang="ru-RU" sz="1200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The new trailer market did not fall so much in January-April 2025 - by 49.2%. As a result, the share of </a:t>
            </a:r>
            <a:r>
              <a:rPr lang="en-US" sz="1200" dirty="0">
                <a:latin typeface="+mj-lt"/>
                <a:cs typeface="Arial" panose="020B0604020202020204" pitchFamily="34" charset="0"/>
                <a:hlinkClick r:id="rId3"/>
              </a:rPr>
              <a:t>trailers and semi-trailers leased</a:t>
            </a:r>
            <a:r>
              <a:rPr lang="ru-RU" sz="1200" dirty="0"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200" dirty="0">
                <a:latin typeface="+mj-lt"/>
              </a:rPr>
              <a:t>decreased by 21.3 p.p.  </a:t>
            </a:r>
            <a:endParaRPr lang="ru-RU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7D84DAB-932C-4971-B5C0-8F78BCAF8618}"/>
              </a:ext>
            </a:extLst>
          </p:cNvPr>
          <p:cNvSpPr/>
          <p:nvPr/>
        </p:nvSpPr>
        <p:spPr>
          <a:xfrm>
            <a:off x="1398626" y="280140"/>
            <a:ext cx="75460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share of trailers leased has decreased to 42%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80C598E-6B5F-4611-95D1-4089EC199725}"/>
              </a:ext>
            </a:extLst>
          </p:cNvPr>
          <p:cNvSpPr/>
          <p:nvPr/>
        </p:nvSpPr>
        <p:spPr>
          <a:xfrm>
            <a:off x="1763035" y="2170732"/>
            <a:ext cx="675712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Leasing in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trailer and semi-trailer sales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thousand units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88741F-7C2F-4476-B9AE-C5CF0DFC83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626" y="2559962"/>
            <a:ext cx="71342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791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99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48</cp:revision>
  <dcterms:created xsi:type="dcterms:W3CDTF">2022-08-09T13:01:09Z</dcterms:created>
  <dcterms:modified xsi:type="dcterms:W3CDTF">2025-06-10T08:18:09Z</dcterms:modified>
</cp:coreProperties>
</file>