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>
        <p:scale>
          <a:sx n="100" d="100"/>
          <a:sy n="100" d="100"/>
        </p:scale>
        <p:origin x="245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en.napinfo.ru/services/dealers/truck-dealer-networks-in-russia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92890" y="327993"/>
            <a:ext cx="692458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lang="en-US" sz="1400" b="1" dirty="0">
                <a:solidFill>
                  <a:srgbClr val="FF0000"/>
                </a:solidFill>
                <a:latin typeface="+mj-lt"/>
              </a:rPr>
              <a:t>The number of truck dealers increased significantly over the quarter</a:t>
            </a:r>
            <a:endParaRPr lang="ru-RU" sz="14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94366" y="696877"/>
            <a:ext cx="75231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600"/>
              </a:lnSpc>
            </a:pPr>
            <a:r>
              <a:rPr lang="en-US" sz="1100" dirty="0">
                <a:latin typeface="+mj-lt"/>
              </a:rPr>
              <a:t>The marketing agency </a:t>
            </a:r>
            <a:r>
              <a:rPr lang="en-US" sz="1100" dirty="0" err="1">
                <a:latin typeface="+mj-lt"/>
              </a:rPr>
              <a:t>NAPI</a:t>
            </a:r>
            <a:r>
              <a:rPr lang="en-US" sz="1100" dirty="0">
                <a:latin typeface="+mj-lt"/>
              </a:rPr>
              <a:t> updated the report on truck dealerships and service centers for Q III 2024. Compared to Q II 2024, the number of </a:t>
            </a:r>
            <a:r>
              <a:rPr lang="en-US" sz="1100" dirty="0">
                <a:solidFill>
                  <a:prstClr val="black"/>
                </a:solidFill>
                <a:latin typeface="+mj-lt"/>
                <a:cs typeface="Arial" panose="020B0604020202020204" pitchFamily="34" charset="0"/>
                <a:hlinkClick r:id="rId2"/>
              </a:rPr>
              <a:t>authorized sales points</a:t>
            </a:r>
            <a:r>
              <a:rPr lang="ru-RU" sz="1100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100" dirty="0">
                <a:latin typeface="+mj-lt"/>
              </a:rPr>
              <a:t>increased by 73 units. The leaders by growth in the number of sales points were </a:t>
            </a:r>
            <a:r>
              <a:rPr lang="en-US" sz="1100" dirty="0" err="1">
                <a:latin typeface="+mj-lt"/>
              </a:rPr>
              <a:t>HOWO</a:t>
            </a:r>
            <a:r>
              <a:rPr lang="en-US" sz="1100" dirty="0">
                <a:latin typeface="+mj-lt"/>
              </a:rPr>
              <a:t> (+30 units) and </a:t>
            </a:r>
            <a:r>
              <a:rPr lang="en-US" sz="1100" dirty="0" err="1">
                <a:latin typeface="+mj-lt"/>
              </a:rPr>
              <a:t>FOTON</a:t>
            </a:r>
            <a:r>
              <a:rPr lang="en-US" sz="1100" dirty="0">
                <a:latin typeface="+mj-lt"/>
              </a:rPr>
              <a:t> (+ 11 units). In Q III 2024, the total number of Chinese truck sales points reached 1,532 units, or 85% of all authorized sales points. The number of </a:t>
            </a:r>
            <a:r>
              <a:rPr lang="en-US" sz="1100" dirty="0">
                <a:solidFill>
                  <a:prstClr val="black"/>
                </a:solidFill>
                <a:latin typeface="+mj-lt"/>
                <a:cs typeface="Arial" panose="020B0604020202020204" pitchFamily="34" charset="0"/>
                <a:hlinkClick r:id="rId2"/>
              </a:rPr>
              <a:t>authorized service centers</a:t>
            </a:r>
            <a:r>
              <a:rPr lang="ru-RU" sz="1100" dirty="0">
                <a:solidFill>
                  <a:prstClr val="black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100" dirty="0">
                <a:latin typeface="+mj-lt"/>
              </a:rPr>
              <a:t>increased by 127 units in Q II 2024. The </a:t>
            </a:r>
            <a:r>
              <a:rPr lang="en-US" sz="1100" dirty="0" err="1">
                <a:latin typeface="+mj-lt"/>
              </a:rPr>
              <a:t>HOWO</a:t>
            </a:r>
            <a:r>
              <a:rPr lang="en-US" sz="1100" dirty="0">
                <a:latin typeface="+mj-lt"/>
              </a:rPr>
              <a:t> brand added 40 service stations, while the number of </a:t>
            </a:r>
            <a:r>
              <a:rPr lang="en-US" sz="1100" dirty="0" err="1">
                <a:latin typeface="+mj-lt"/>
              </a:rPr>
              <a:t>FAW</a:t>
            </a:r>
            <a:r>
              <a:rPr lang="en-US" sz="1100" dirty="0">
                <a:latin typeface="+mj-lt"/>
              </a:rPr>
              <a:t> service stations increased by 13 units. A total of 1,466 </a:t>
            </a:r>
            <a:r>
              <a:rPr lang="en-US" sz="1100">
                <a:latin typeface="+mj-lt"/>
              </a:rPr>
              <a:t>service centers, </a:t>
            </a:r>
            <a:r>
              <a:rPr lang="en-US" sz="1100" dirty="0">
                <a:latin typeface="+mj-lt"/>
              </a:rPr>
              <a:t>or 69.5% of all authorized </a:t>
            </a:r>
            <a:r>
              <a:rPr lang="en-US" sz="1100">
                <a:latin typeface="+mj-lt"/>
              </a:rPr>
              <a:t>service stations, </a:t>
            </a:r>
            <a:r>
              <a:rPr lang="en-US" sz="1100" dirty="0">
                <a:latin typeface="+mj-lt"/>
              </a:rPr>
              <a:t>are engaged in maintenance of Chinese trucks in Q III 2024.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6D7CE79-379E-4777-A9FA-21BBEA6E01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2890" y="2081423"/>
            <a:ext cx="5934075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0274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384</TotalTime>
  <Words>156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67</cp:revision>
  <cp:lastPrinted>2024-09-11T08:19:09Z</cp:lastPrinted>
  <dcterms:created xsi:type="dcterms:W3CDTF">2022-08-09T13:01:09Z</dcterms:created>
  <dcterms:modified xsi:type="dcterms:W3CDTF">2024-09-11T11:04:58Z</dcterms:modified>
</cp:coreProperties>
</file>