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FAF"/>
    <a:srgbClr val="FF9999"/>
    <a:srgbClr val="9D00BC"/>
    <a:srgbClr val="EC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87" autoAdjust="0"/>
    <p:restoredTop sz="94660"/>
  </p:normalViewPr>
  <p:slideViewPr>
    <p:cSldViewPr snapToGrid="0">
      <p:cViewPr>
        <p:scale>
          <a:sx n="95" d="100"/>
          <a:sy n="95" d="100"/>
        </p:scale>
        <p:origin x="4188" y="1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services/automotive-statistics/vehicle-park/" TargetMode="External"/><Relationship Id="rId2" Type="http://schemas.openxmlformats.org/officeDocument/2006/relationships/hyperlink" Target="https://en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2DFD74-1C96-43B3-8C6A-E41D9D732570}"/>
              </a:ext>
            </a:extLst>
          </p:cNvPr>
          <p:cNvSpPr txBox="1"/>
          <p:nvPr/>
        </p:nvSpPr>
        <p:spPr>
          <a:xfrm>
            <a:off x="1373848" y="755291"/>
            <a:ext cx="767578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en-US" sz="1100" dirty="0"/>
              <a:t>According to the marketing agency</a:t>
            </a:r>
            <a:r>
              <a:rPr lang="ru-RU" sz="1100" dirty="0">
                <a:hlinkClick r:id="rId2"/>
              </a:rPr>
              <a:t> </a:t>
            </a:r>
            <a:r>
              <a:rPr lang="en-US" sz="1100" dirty="0" err="1">
                <a:hlinkClick r:id="rId2"/>
              </a:rPr>
              <a:t>NAPI</a:t>
            </a:r>
            <a:r>
              <a:rPr lang="en-US" sz="1100" dirty="0"/>
              <a:t>, the pickup population numbered 364.2 thousand vehicles as of January 1, 2026.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en-US" sz="1100" dirty="0"/>
              <a:t>MITSUBISHI pickups make up a significant part of the population, accounting for 19.8%. Toyota ranks second in the pickup population with a 16.6% share. </a:t>
            </a:r>
            <a:r>
              <a:rPr lang="en-US" sz="1100" dirty="0" err="1"/>
              <a:t>UAZ</a:t>
            </a:r>
            <a:r>
              <a:rPr lang="en-US" sz="1100" dirty="0"/>
              <a:t> rounds out TOP-3 with a 14.0% share. The TOP-10 list of most popular models also included the Chinese GREAT WALL (8.7%) and </a:t>
            </a:r>
            <a:r>
              <a:rPr lang="en-US" sz="1100" dirty="0" err="1"/>
              <a:t>JAC</a:t>
            </a:r>
            <a:r>
              <a:rPr lang="en-US" sz="1100" dirty="0"/>
              <a:t> (4.1%) brands. 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en-US" sz="1100" dirty="0"/>
              <a:t>MITSUBISHI </a:t>
            </a:r>
            <a:r>
              <a:rPr lang="en-US" sz="1100" dirty="0" err="1"/>
              <a:t>L200</a:t>
            </a:r>
            <a:r>
              <a:rPr lang="en-US" sz="1100" dirty="0"/>
              <a:t> (19.7%), TOYOTA HILUX (14.2%), and </a:t>
            </a:r>
            <a:r>
              <a:rPr lang="en-US" sz="1100" dirty="0" err="1"/>
              <a:t>UAZ</a:t>
            </a:r>
            <a:r>
              <a:rPr lang="en-US" sz="1100" dirty="0"/>
              <a:t> 2363 (14.0%) models dominate the population. 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en-US" sz="1100" dirty="0"/>
              <a:t>It should be noted that TOP-10 brands account for 86.5% of the </a:t>
            </a:r>
            <a:r>
              <a:rPr lang="en-US" sz="1100" dirty="0">
                <a:solidFill>
                  <a:srgbClr val="000000"/>
                </a:solidFill>
                <a:hlinkClick r:id="rId3"/>
              </a:rPr>
              <a:t>pickup population</a:t>
            </a:r>
            <a:r>
              <a:rPr lang="en-US" sz="1100" dirty="0"/>
              <a:t>, while TOP-10 models account for 73.4%.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DE6DAE-7C05-454D-BA78-B0BCE58725BB}"/>
              </a:ext>
            </a:extLst>
          </p:cNvPr>
          <p:cNvSpPr txBox="1"/>
          <p:nvPr/>
        </p:nvSpPr>
        <p:spPr>
          <a:xfrm>
            <a:off x="1268866" y="257700"/>
            <a:ext cx="76757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 models account for almost three-quarters of the pickup population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246ED52-95AA-4AF8-9BA8-8C367E8A97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5567" y="2622488"/>
            <a:ext cx="73723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2437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520</TotalTime>
  <Words>136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148</cp:revision>
  <cp:lastPrinted>2025-07-10T07:52:20Z</cp:lastPrinted>
  <dcterms:created xsi:type="dcterms:W3CDTF">2022-08-09T13:01:09Z</dcterms:created>
  <dcterms:modified xsi:type="dcterms:W3CDTF">2026-03-27T09:57:34Z</dcterms:modified>
</cp:coreProperties>
</file>