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1" r:id="rId3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49B570"/>
    <a:srgbClr val="2F76B7"/>
    <a:srgbClr val="1B4367"/>
    <a:srgbClr val="1F4E79"/>
    <a:srgbClr val="7C9CD6"/>
    <a:srgbClr val="EDEFF3"/>
    <a:srgbClr val="EAF4E4"/>
    <a:srgbClr val="6DA945"/>
    <a:srgbClr val="6B6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36" autoAdjust="0"/>
    <p:restoredTop sz="94660"/>
  </p:normalViewPr>
  <p:slideViewPr>
    <p:cSldViewPr snapToGrid="0">
      <p:cViewPr>
        <p:scale>
          <a:sx n="100" d="100"/>
          <a:sy n="100" d="100"/>
        </p:scale>
        <p:origin x="2004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napinfo.ru/services/residual-value-of-cars-and-special-purpose-vehicles/vehicle-residual-value/" TargetMode="External"/><Relationship Id="rId2" Type="http://schemas.openxmlformats.org/officeDocument/2006/relationships/hyperlink" Target="https://en.napinfo.r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8C4DFF0-ECE3-4740-BCD5-22EC7D105B50}"/>
              </a:ext>
            </a:extLst>
          </p:cNvPr>
          <p:cNvSpPr/>
          <p:nvPr/>
        </p:nvSpPr>
        <p:spPr>
          <a:xfrm>
            <a:off x="4428036" y="4671877"/>
            <a:ext cx="4377563" cy="2308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defTabSz="914400">
              <a:defRPr/>
            </a:pPr>
            <a:r>
              <a:rPr lang="en-US" altLang="ko-KR" sz="900" i="1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Source</a:t>
            </a:r>
            <a:r>
              <a:rPr lang="ru-RU" altLang="ko-KR" sz="900" i="1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: </a:t>
            </a:r>
            <a:r>
              <a:rPr lang="en-US" altLang="ko-KR" sz="900" i="1" dirty="0" err="1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NAPI</a:t>
            </a:r>
            <a:r>
              <a:rPr lang="ru-RU" altLang="ko-KR" sz="900" i="1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 (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National Industrial Information Agency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900" dirty="0">
              <a:solidFill>
                <a:prstClr val="black"/>
              </a:solidFill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38102" y="835015"/>
            <a:ext cx="728715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1200" dirty="0">
                <a:latin typeface="+mj-lt"/>
              </a:rPr>
              <a:t>The marketing agency </a:t>
            </a:r>
            <a:r>
              <a:rPr lang="en-US" sz="1200" dirty="0" err="1">
                <a:latin typeface="+mj-lt"/>
                <a:cs typeface="Arial" panose="020B0604020202020204" pitchFamily="34" charset="0"/>
                <a:hlinkClick r:id="rId2"/>
              </a:rPr>
              <a:t>NAPI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+mj-lt"/>
              </a:rPr>
              <a:t>has updated its "</a:t>
            </a:r>
            <a:r>
              <a:rPr lang="en-US" sz="1200" dirty="0">
                <a:latin typeface="+mj-lt"/>
                <a:hlinkClick r:id="rId3"/>
              </a:rPr>
              <a:t>LCV residual value</a:t>
            </a:r>
            <a:r>
              <a:rPr lang="en-US" sz="1200" dirty="0">
                <a:latin typeface="+mj-lt"/>
              </a:rPr>
              <a:t>" report for Q II 2026. The chart illustrates average prices for new TOYOTA HILUX and VOLKSWAGEN AMAROK pickups manufactured in 2016-2021, along with the residual value of these used vehicles in Q II of the current year. Vehicles manufactured in 2016–2021 were selected for analysis, as new models of these brands were actively sold on the Russian market during this period.</a:t>
            </a:r>
          </a:p>
          <a:p>
            <a:pPr algn="just" fontAlgn="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1200" dirty="0">
                <a:latin typeface="+mj-lt"/>
              </a:rPr>
              <a:t>Specifically, TOYOTA HILUX pickups manufactured in 2016 retained 139.6% of their value relative to their original average price. Residual value of pickups manufactured in 2017 stood at 149.0%. Vehicles manufactured in 2018 and 2019 retained over 150% of their original value. Residual value of TOYOTA HILUX pickups manufactured in 2020 reached 180.4%, while that of vehicles manufactured in 2021 stood at 174.3%. </a:t>
            </a:r>
          </a:p>
          <a:p>
            <a:pPr algn="just" fontAlgn="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1200" dirty="0">
                <a:latin typeface="+mj-lt"/>
              </a:rPr>
              <a:t>Meanwhile, VOLKSWAGEN AMAROK pickups manufactured in 2016 retained 122.8% of their value relative to their original average price. Residual value of pickups manufactured in 2017 was 139.0%, in 2018 - 122.0%, in 2019 - 119.7%, and in 2020 - 124.8%. Vehicles manufactured in 2021 retained 175.5% of their original value.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55914" y="291362"/>
            <a:ext cx="77496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 value of Toyota and Volkswagen pickups (of 2016–2021 years of manufacture)</a:t>
            </a:r>
            <a:endParaRPr lang="ru-RU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682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14C0B9-2FD4-4810-BC30-B8E410CF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175" y="52387"/>
            <a:ext cx="7658100" cy="67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7777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2483</TotalTime>
  <Words>230</Words>
  <Application>Microsoft Office PowerPoint</Application>
  <PresentationFormat>Экран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297</cp:revision>
  <cp:lastPrinted>2026-05-13T08:44:18Z</cp:lastPrinted>
  <dcterms:created xsi:type="dcterms:W3CDTF">2022-08-09T13:01:09Z</dcterms:created>
  <dcterms:modified xsi:type="dcterms:W3CDTF">2026-10-08T08:13:37Z</dcterms:modified>
</cp:coreProperties>
</file>