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олушева Ольга Александровна" initials="БОА" lastIdx="1" clrIdx="0">
    <p:extLst>
      <p:ext uri="{19B8F6BF-5375-455C-9EA6-DF929625EA0E}">
        <p15:presenceInfo xmlns:p15="http://schemas.microsoft.com/office/powerpoint/2012/main" userId="Болушева Ольга Александро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100" d="100"/>
          <a:sy n="100" d="100"/>
        </p:scale>
        <p:origin x="2454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leasingstat.ru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1271B69-AA02-4C44-AB0D-F9DA999B9A06}"/>
              </a:ext>
            </a:extLst>
          </p:cNvPr>
          <p:cNvSpPr txBox="1">
            <a:spLocks/>
          </p:cNvSpPr>
          <p:nvPr/>
        </p:nvSpPr>
        <p:spPr>
          <a:xfrm>
            <a:off x="8726809" y="1039885"/>
            <a:ext cx="293571" cy="14661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>
              <a:defRPr/>
            </a:pPr>
            <a:fld id="{22E1CF2F-19B6-4B01-91BB-CDBA096AD5BE}" type="slidenum">
              <a:rPr lang="en-US" sz="75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defTabSz="685800">
                <a:defRPr/>
              </a:pPr>
              <a:t>1</a:t>
            </a:fld>
            <a:endParaRPr lang="en-US" sz="75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Дуга 8">
            <a:extLst>
              <a:ext uri="{FF2B5EF4-FFF2-40B4-BE49-F238E27FC236}">
                <a16:creationId xmlns:a16="http://schemas.microsoft.com/office/drawing/2014/main" id="{CB0135B1-5800-1644-B1D0-3916A0603561}"/>
              </a:ext>
            </a:extLst>
          </p:cNvPr>
          <p:cNvSpPr/>
          <p:nvPr/>
        </p:nvSpPr>
        <p:spPr>
          <a:xfrm>
            <a:off x="923193" y="-877033"/>
            <a:ext cx="34289" cy="79131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ru-RU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AE46762A-B9BF-49F7-8C17-70750B5BD713}"/>
              </a:ext>
            </a:extLst>
          </p:cNvPr>
          <p:cNvSpPr/>
          <p:nvPr/>
        </p:nvSpPr>
        <p:spPr>
          <a:xfrm>
            <a:off x="1526967" y="746185"/>
            <a:ext cx="7346627" cy="1334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lnSpc>
                <a:spcPct val="200000"/>
              </a:lnSpc>
              <a:defRPr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According to the marketing agency </a:t>
            </a:r>
            <a:r>
              <a:rPr 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NAPI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, over seven months of 2023, 231.1 thousand cars, light commercial vehicles, trucks, buses, and trailers/semi-trailers were issued for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financial leasing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. Compared to the similar period last year, when 152.8 thousand vehicles were leased, the growth made 51.2%. Cars accounted for 42.3% of the total vehicle leasing, trucks accounted for 40.1%.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AE46762A-B9BF-49F7-8C17-70750B5BD713}"/>
              </a:ext>
            </a:extLst>
          </p:cNvPr>
          <p:cNvSpPr/>
          <p:nvPr/>
        </p:nvSpPr>
        <p:spPr>
          <a:xfrm>
            <a:off x="1380182" y="2337493"/>
            <a:ext cx="741251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defRPr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Vehicle number dynamics in financial leasing contracts, units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94920" y="277003"/>
            <a:ext cx="54977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than 231 thousand vehicles were leased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00A90EA-C0EF-404C-8737-422E5825BA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0182" y="2986087"/>
            <a:ext cx="7515225" cy="30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7312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267</TotalTime>
  <Words>88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21</cp:revision>
  <cp:lastPrinted>2023-09-22T13:33:50Z</cp:lastPrinted>
  <dcterms:created xsi:type="dcterms:W3CDTF">2022-08-09T13:01:09Z</dcterms:created>
  <dcterms:modified xsi:type="dcterms:W3CDTF">2023-09-26T08:11:52Z</dcterms:modified>
</cp:coreProperties>
</file>