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7B00"/>
    <a:srgbClr val="C49500"/>
    <a:srgbClr val="77370B"/>
    <a:srgbClr val="C05812"/>
    <a:srgbClr val="EB6C15"/>
    <a:srgbClr val="488FD0"/>
    <a:srgbClr val="FF9966"/>
    <a:srgbClr val="63A0D7"/>
    <a:srgbClr val="FF8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en.napinfo.ru/services/residual-value-of-cars-and-special-purpose-vehicles/vehicle-residual-valu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8602" y="777434"/>
            <a:ext cx="741630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The marketing agency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(National Industrial Information Agency) updated 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Truck residual value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report based on the results of Q III 2023.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GAZON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NEXT became the leader by residual value preservation after 6 years of operation among the popular reefers presented on the graph: it retained 63.96 % of its price. After 9 years of operation, ISUZU NPR is the leader with a residual value of 48.61%. 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1BFE682F-9928-47FC-A45B-62AEBE88B706}"/>
              </a:ext>
            </a:extLst>
          </p:cNvPr>
          <p:cNvSpPr txBox="1"/>
          <p:nvPr/>
        </p:nvSpPr>
        <p:spPr>
          <a:xfrm>
            <a:off x="1514475" y="2193309"/>
            <a:ext cx="6972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Reefer residual value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0F6D197-3AE1-4579-B255-8E693EC37415}"/>
              </a:ext>
            </a:extLst>
          </p:cNvPr>
          <p:cNvSpPr/>
          <p:nvPr/>
        </p:nvSpPr>
        <p:spPr>
          <a:xfrm>
            <a:off x="1583268" y="315158"/>
            <a:ext cx="7251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00B05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are reefers depreciating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65144" y="5965150"/>
            <a:ext cx="29418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 (National Industrial Information Agency)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1895293-15D7-4F18-8E36-7CD55F85D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75" y="2580812"/>
            <a:ext cx="72771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913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</TotalTime>
  <Words>97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106</cp:revision>
  <cp:lastPrinted>2023-02-13T07:25:17Z</cp:lastPrinted>
  <dcterms:created xsi:type="dcterms:W3CDTF">2022-08-09T13:01:09Z</dcterms:created>
  <dcterms:modified xsi:type="dcterms:W3CDTF">2023-11-22T08:41:46Z</dcterms:modified>
</cp:coreProperties>
</file>