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CD"/>
    <a:srgbClr val="D9EFE3"/>
    <a:srgbClr val="CEEADB"/>
    <a:srgbClr val="C3EBD7"/>
    <a:srgbClr val="78D2A5"/>
    <a:srgbClr val="CDF830"/>
    <a:srgbClr val="FFCC29"/>
    <a:srgbClr val="DCFA70"/>
    <a:srgbClr val="FFEEB9"/>
    <a:srgbClr val="F0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0" d="100"/>
          <a:sy n="90" d="100"/>
        </p:scale>
        <p:origin x="283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napinfo.ru/services/electric-cars/electric-and-hybrid-car-population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5443870" y="6559396"/>
            <a:ext cx="3057714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9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0647" y="3067978"/>
            <a:ext cx="3225269" cy="24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Electric </a:t>
            </a:r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hybrid car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population as of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01.01.2024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12470" y="3067978"/>
            <a:ext cx="34678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>
                <a:latin typeface="Arial" panose="020B0604020202020204" pitchFamily="34" charset="0"/>
                <a:cs typeface="Arial" panose="020B0604020202020204" pitchFamily="34" charset="0"/>
              </a:rPr>
              <a:t>Electric car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population as of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 01.01.2024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8014" y="698714"/>
            <a:ext cx="7536640" cy="204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900"/>
              </a:lnSpc>
            </a:pPr>
            <a:r>
              <a:rPr lang="en-US" sz="1200" dirty="0">
                <a:latin typeface="+mj-lt"/>
              </a:rPr>
              <a:t>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 compared electric and electric </a:t>
            </a:r>
            <a:r>
              <a:rPr lang="en-US" sz="1200">
                <a:latin typeface="+mj-lt"/>
              </a:rPr>
              <a:t>hybrid car </a:t>
            </a:r>
            <a:r>
              <a:rPr lang="en-US" sz="1200" dirty="0">
                <a:latin typeface="+mj-lt"/>
              </a:rPr>
              <a:t>populations in Russia. </a:t>
            </a:r>
            <a:r>
              <a:rPr lang="en-US" sz="1200">
                <a:latin typeface="+mj-lt"/>
              </a:rPr>
              <a:t>Hybrid cars </a:t>
            </a:r>
            <a:r>
              <a:rPr lang="en-US" sz="1200" dirty="0">
                <a:latin typeface="+mj-lt"/>
              </a:rPr>
              <a:t>are still more popular in Russia; </a:t>
            </a:r>
            <a:r>
              <a:rPr lang="en-US" sz="1200" dirty="0">
                <a:latin typeface="+mj-lt"/>
                <a:hlinkClick r:id="rId3"/>
              </a:rPr>
              <a:t>the population of electric </a:t>
            </a:r>
            <a:r>
              <a:rPr lang="en-US" sz="1200">
                <a:latin typeface="+mj-lt"/>
                <a:hlinkClick r:id="rId3"/>
              </a:rPr>
              <a:t>hybrid cars </a:t>
            </a:r>
            <a:r>
              <a:rPr lang="en-US" sz="1200" dirty="0">
                <a:latin typeface="+mj-lt"/>
              </a:rPr>
              <a:t>of all types is 9.5 times larger than that of </a:t>
            </a:r>
            <a:r>
              <a:rPr lang="en-US" sz="1200">
                <a:latin typeface="+mj-lt"/>
              </a:rPr>
              <a:t>electric cars</a:t>
            </a:r>
            <a:r>
              <a:rPr lang="en-US" sz="1200" dirty="0">
                <a:latin typeface="+mj-lt"/>
              </a:rPr>
              <a:t>. TOP-10 regions in the electric and electric </a:t>
            </a:r>
            <a:r>
              <a:rPr lang="en-US" sz="1200">
                <a:latin typeface="+mj-lt"/>
              </a:rPr>
              <a:t>hybrid car </a:t>
            </a:r>
            <a:r>
              <a:rPr lang="en-US" sz="1200" dirty="0">
                <a:latin typeface="+mj-lt"/>
              </a:rPr>
              <a:t>populations differs in two regions. Thus, the largest regional electric </a:t>
            </a:r>
            <a:r>
              <a:rPr lang="en-US" sz="1200">
                <a:latin typeface="+mj-lt"/>
              </a:rPr>
              <a:t>hybrid car </a:t>
            </a:r>
            <a:r>
              <a:rPr lang="en-US" sz="1200" dirty="0">
                <a:latin typeface="+mj-lt"/>
              </a:rPr>
              <a:t>populations include the Amur region and the Krasnoyarsk region, which are not among TOP-10 </a:t>
            </a:r>
            <a:r>
              <a:rPr lang="en-US" sz="1200">
                <a:latin typeface="+mj-lt"/>
              </a:rPr>
              <a:t>electric car </a:t>
            </a:r>
            <a:r>
              <a:rPr lang="en-US" sz="1200" dirty="0">
                <a:latin typeface="+mj-lt"/>
              </a:rPr>
              <a:t>population leaders. The largest regional </a:t>
            </a:r>
            <a:r>
              <a:rPr lang="en-US" sz="1200" dirty="0">
                <a:latin typeface="+mj-lt"/>
                <a:hlinkClick r:id="rId3"/>
              </a:rPr>
              <a:t>electric vehicle populations</a:t>
            </a:r>
            <a:r>
              <a:rPr lang="ru-RU" sz="1200" dirty="0">
                <a:latin typeface="+mj-lt"/>
              </a:rPr>
              <a:t> </a:t>
            </a:r>
            <a:r>
              <a:rPr lang="en-US" sz="1200" dirty="0">
                <a:latin typeface="+mj-lt"/>
              </a:rPr>
              <a:t>include the </a:t>
            </a:r>
            <a:r>
              <a:rPr lang="en-US" sz="1200" dirty="0" err="1">
                <a:latin typeface="+mj-lt"/>
              </a:rPr>
              <a:t>Tatarstan</a:t>
            </a:r>
            <a:r>
              <a:rPr lang="en-US" sz="1200" dirty="0">
                <a:latin typeface="+mj-lt"/>
              </a:rPr>
              <a:t> Republic and the Sverdlovsk region, which are not among TOP-10 electric </a:t>
            </a:r>
            <a:r>
              <a:rPr lang="en-US" sz="1200">
                <a:latin typeface="+mj-lt"/>
              </a:rPr>
              <a:t>hybrid car </a:t>
            </a:r>
            <a:r>
              <a:rPr lang="en-US" sz="1200" dirty="0">
                <a:latin typeface="+mj-lt"/>
              </a:rPr>
              <a:t>population leaders. Moscow is the leader by the number of </a:t>
            </a:r>
            <a:r>
              <a:rPr lang="en-US" sz="1200">
                <a:latin typeface="+mj-lt"/>
              </a:rPr>
              <a:t>electric cars</a:t>
            </a:r>
            <a:r>
              <a:rPr lang="en-US" sz="1200" dirty="0">
                <a:latin typeface="+mj-lt"/>
              </a:rPr>
              <a:t>: it accounts for 21% of the total </a:t>
            </a:r>
            <a:r>
              <a:rPr lang="en-US" sz="1200">
                <a:latin typeface="+mj-lt"/>
              </a:rPr>
              <a:t>electric car </a:t>
            </a:r>
            <a:r>
              <a:rPr lang="en-US" sz="1200" dirty="0">
                <a:latin typeface="+mj-lt"/>
              </a:rPr>
              <a:t>population. Electric </a:t>
            </a:r>
            <a:r>
              <a:rPr lang="en-US" sz="1200">
                <a:latin typeface="+mj-lt"/>
              </a:rPr>
              <a:t>hybrid cars </a:t>
            </a:r>
            <a:r>
              <a:rPr lang="en-US" sz="1200" dirty="0">
                <a:latin typeface="+mj-lt"/>
              </a:rPr>
              <a:t>are in the greatest demand in the </a:t>
            </a:r>
            <a:r>
              <a:rPr lang="en-US" sz="1200" dirty="0" err="1">
                <a:latin typeface="+mj-lt"/>
              </a:rPr>
              <a:t>Primorsky</a:t>
            </a:r>
            <a:r>
              <a:rPr lang="en-US" sz="1200" dirty="0">
                <a:latin typeface="+mj-lt"/>
              </a:rPr>
              <a:t> region, which accounts for 18.5% of the population. </a:t>
            </a:r>
            <a:endParaRPr lang="ru-RU" sz="1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8014" y="298604"/>
            <a:ext cx="753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+mj-lt"/>
              </a:rPr>
              <a:t>How do electric and </a:t>
            </a:r>
            <a:r>
              <a:rPr lang="en-US" b="1">
                <a:solidFill>
                  <a:srgbClr val="FF0000"/>
                </a:solidFill>
                <a:latin typeface="+mj-lt"/>
              </a:rPr>
              <a:t>hybrid car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populations differ?</a:t>
            </a:r>
            <a:endParaRPr lang="ru-RU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70806A9-E5B4-47DF-AD6A-D8FDD87AB3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646" y="3436609"/>
            <a:ext cx="719137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186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26</cp:revision>
  <dcterms:created xsi:type="dcterms:W3CDTF">2022-08-09T13:01:09Z</dcterms:created>
  <dcterms:modified xsi:type="dcterms:W3CDTF">2024-05-15T08:28:59Z</dcterms:modified>
</cp:coreProperties>
</file>