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3B"/>
    <a:srgbClr val="4B91D1"/>
    <a:srgbClr val="69A4D9"/>
    <a:srgbClr val="FF9966"/>
    <a:srgbClr val="EB6C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100" d="100"/>
          <a:sy n="100" d="100"/>
        </p:scale>
        <p:origin x="140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en.napinfo.ru/services/residual-value-of-cars-and-special-purpose-vehicles/vehicle-residual-value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5628" y="776081"/>
            <a:ext cx="7387103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lnSpc>
                <a:spcPct val="150000"/>
              </a:lnSpc>
              <a:spcAft>
                <a:spcPts val="1200"/>
              </a:spcAft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The Marketing Agency NAPI (National Industrial Information 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Agency)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has updated the 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Truck residual value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report 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based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on the results of 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Q III 2022</a:t>
            </a:r>
            <a:r>
              <a:rPr lang="en-US" sz="105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05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t">
              <a:lnSpc>
                <a:spcPct val="150000"/>
              </a:lnSpc>
              <a:spcAft>
                <a:spcPts val="1200"/>
              </a:spcAft>
            </a:pPr>
            <a:r>
              <a:rPr lang="en-US" sz="1050" smtClean="0">
                <a:latin typeface="Arial" panose="020B0604020202020204" pitchFamily="34" charset="0"/>
                <a:cs typeface="Arial" panose="020B0604020202020204" pitchFamily="34" charset="0"/>
              </a:rPr>
              <a:t>HINO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500 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became a leader by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residual value 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preservation after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7 and 10 years of operation 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among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the popular 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reefers presented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on the 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chart: it retained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58.70% and 44.70% of the 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new vehicle price,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respectively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1BFE682F-9928-47FC-A45B-62AEBE88B706}"/>
              </a:ext>
            </a:extLst>
          </p:cNvPr>
          <p:cNvSpPr txBox="1"/>
          <p:nvPr/>
        </p:nvSpPr>
        <p:spPr>
          <a:xfrm>
            <a:off x="1405628" y="2164428"/>
            <a:ext cx="725577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Reefer residual value</a:t>
            </a:r>
            <a:r>
              <a:rPr lang="ru-RU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0F6D197-3AE1-4579-B255-8E693EC37415}"/>
              </a:ext>
            </a:extLst>
          </p:cNvPr>
          <p:cNvSpPr/>
          <p:nvPr/>
        </p:nvSpPr>
        <p:spPr>
          <a:xfrm>
            <a:off x="1583267" y="315158"/>
            <a:ext cx="74637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>
                <a:solidFill>
                  <a:srgbClr val="EB6C15"/>
                </a:solidFill>
                <a:cs typeface="Arial" panose="020B0604020202020204" pitchFamily="34" charset="0"/>
              </a:rPr>
              <a:t>HINO 500 is </a:t>
            </a:r>
            <a:r>
              <a:rPr lang="en-US" sz="1600" dirty="0" smtClean="0">
                <a:solidFill>
                  <a:srgbClr val="EB6C15"/>
                </a:solidFill>
                <a:cs typeface="Arial" panose="020B0604020202020204" pitchFamily="34" charset="0"/>
              </a:rPr>
              <a:t>a leader by </a:t>
            </a:r>
            <a:r>
              <a:rPr lang="en-US" sz="1600" dirty="0">
                <a:solidFill>
                  <a:srgbClr val="EB6C15"/>
                </a:solidFill>
                <a:cs typeface="Arial" panose="020B0604020202020204" pitchFamily="34" charset="0"/>
              </a:rPr>
              <a:t>residual value </a:t>
            </a:r>
            <a:r>
              <a:rPr lang="en-US" sz="1600" dirty="0" smtClean="0">
                <a:solidFill>
                  <a:srgbClr val="EB6C15"/>
                </a:solidFill>
                <a:cs typeface="Arial" panose="020B0604020202020204" pitchFamily="34" charset="0"/>
              </a:rPr>
              <a:t>preservation among reefers</a:t>
            </a:r>
            <a:endParaRPr lang="ru-RU" sz="1600" dirty="0">
              <a:solidFill>
                <a:srgbClr val="EB6C15"/>
              </a:solidFill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50900" y="6243248"/>
            <a:ext cx="29418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ru-RU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NAPI (National Industrial Information Agency)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7237" y="2552829"/>
            <a:ext cx="7415494" cy="3555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9134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</TotalTime>
  <Words>93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63</cp:revision>
  <cp:lastPrinted>2022-11-14T07:40:22Z</cp:lastPrinted>
  <dcterms:created xsi:type="dcterms:W3CDTF">2022-08-09T13:01:09Z</dcterms:created>
  <dcterms:modified xsi:type="dcterms:W3CDTF">2022-11-14T08:34:36Z</dcterms:modified>
</cp:coreProperties>
</file>