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EACC"/>
    <a:srgbClr val="CAE7C3"/>
    <a:srgbClr val="81C571"/>
    <a:srgbClr val="E3F9E7"/>
    <a:srgbClr val="95E7A3"/>
    <a:srgbClr val="D3F5D9"/>
    <a:srgbClr val="C9EDE2"/>
    <a:srgbClr val="7DD5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72" autoAdjust="0"/>
    <p:restoredTop sz="94660"/>
  </p:normalViewPr>
  <p:slideViewPr>
    <p:cSldViewPr snapToGrid="0">
      <p:cViewPr>
        <p:scale>
          <a:sx n="100" d="100"/>
          <a:sy n="100" d="100"/>
        </p:scale>
        <p:origin x="108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n.napinfo.ru/services/corporate-vehicle-market/corporate-vehicle-market-2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1A1DFB4-21D3-4C0F-A99E-0EECAEE19D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132" y="2138738"/>
            <a:ext cx="7648575" cy="4343400"/>
          </a:xfrm>
          <a:prstGeom prst="rect">
            <a:avLst/>
          </a:prstGeom>
        </p:spPr>
      </p:pic>
      <p:sp>
        <p:nvSpPr>
          <p:cNvPr id="2" name="TextBox 8">
            <a:hlinkClick r:id="rId3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572000" y="6538335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National Industrial Information Agency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7F0814-BF7D-422F-BE4B-48A574199018}"/>
              </a:ext>
            </a:extLst>
          </p:cNvPr>
          <p:cNvSpPr txBox="1"/>
          <p:nvPr/>
        </p:nvSpPr>
        <p:spPr>
          <a:xfrm>
            <a:off x="1455483" y="703523"/>
            <a:ext cx="7688517" cy="950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latin typeface="+mj-lt"/>
              </a:rPr>
              <a:t>According to the marketing agency </a:t>
            </a:r>
            <a:r>
              <a:rPr lang="en-US" sz="1200" dirty="0" err="1">
                <a:latin typeface="+mj-lt"/>
              </a:rPr>
              <a:t>NAPI</a:t>
            </a:r>
            <a:r>
              <a:rPr lang="en-US" sz="1200" dirty="0">
                <a:latin typeface="+mj-lt"/>
              </a:rPr>
              <a:t>, sales of new cars to corporate clients increased by 22.9% over the first ten months of 2024. In October of the current year, </a:t>
            </a:r>
            <a:r>
              <a:rPr lang="en-US" sz="1200" dirty="0">
                <a:latin typeface="+mj-lt"/>
                <a:hlinkClick r:id="rId4"/>
              </a:rPr>
              <a:t>corporate clients</a:t>
            </a:r>
            <a:r>
              <a:rPr lang="ru-RU" sz="1200" dirty="0">
                <a:latin typeface="+mj-lt"/>
                <a:hlinkClick r:id="rId4"/>
              </a:rPr>
              <a:t> </a:t>
            </a:r>
            <a:r>
              <a:rPr lang="en-US" sz="1200" dirty="0">
                <a:latin typeface="+mj-lt"/>
              </a:rPr>
              <a:t>purchased 32.4 thousand new cars, which was the maximum number since January 2023. LADA cars accounted for slightly more than a quarter of all sales this year. Among foreign cars, corporate clients prefer </a:t>
            </a:r>
            <a:r>
              <a:rPr lang="en-US" sz="1200" dirty="0" err="1">
                <a:latin typeface="+mj-lt"/>
              </a:rPr>
              <a:t>HAVAL</a:t>
            </a:r>
            <a:r>
              <a:rPr lang="en-US" sz="1200" dirty="0">
                <a:latin typeface="+mj-lt"/>
              </a:rPr>
              <a:t>, the share of which increased by 4.3% over the year. </a:t>
            </a:r>
            <a:endParaRPr lang="ru-RU" sz="1200" dirty="0"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013851-B2B0-4D07-AD3A-5E3D23C29188}"/>
              </a:ext>
            </a:extLst>
          </p:cNvPr>
          <p:cNvSpPr txBox="1"/>
          <p:nvPr/>
        </p:nvSpPr>
        <p:spPr>
          <a:xfrm>
            <a:off x="2424671" y="290594"/>
            <a:ext cx="65076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Corporate car sales grew by 23%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6A2A3B-E0E1-458B-8702-E95FBF8A6614}"/>
              </a:ext>
            </a:extLst>
          </p:cNvPr>
          <p:cNvSpPr txBox="1"/>
          <p:nvPr/>
        </p:nvSpPr>
        <p:spPr>
          <a:xfrm>
            <a:off x="1344317" y="1832068"/>
            <a:ext cx="7462206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New corporate car sales</a:t>
            </a:r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D647A0-3B9E-40BF-B0E1-D14A9064C0A0}"/>
              </a:ext>
            </a:extLst>
          </p:cNvPr>
          <p:cNvSpPr txBox="1"/>
          <p:nvPr/>
        </p:nvSpPr>
        <p:spPr>
          <a:xfrm>
            <a:off x="1470112" y="4310438"/>
            <a:ext cx="74622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TOP-10 brands</a:t>
            </a:r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107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23</cp:revision>
  <dcterms:created xsi:type="dcterms:W3CDTF">2022-08-09T13:01:09Z</dcterms:created>
  <dcterms:modified xsi:type="dcterms:W3CDTF">2024-11-22T08:46:47Z</dcterms:modified>
</cp:coreProperties>
</file>