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FEF"/>
    <a:srgbClr val="FFFFCC"/>
    <a:srgbClr val="FFE7E7"/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144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en.napinfo.ru/services/automotive-statistics/vehicle-manufacturin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8726809" y="1039885"/>
            <a:ext cx="293571" cy="14661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defRPr/>
            </a:pPr>
            <a:fld id="{22E1CF2F-19B6-4B01-91BB-CDBA096AD5BE}" type="slidenum">
              <a:rPr lang="en-US" sz="75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685800">
                <a:defRPr/>
              </a:pPr>
              <a:t>1</a:t>
            </a:fld>
            <a:endParaRPr lang="en-US" sz="75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9844" y="4307299"/>
            <a:ext cx="33840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LCV production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thousand units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47583" y="4307299"/>
            <a:ext cx="338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 production, thousand units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89843" y="2120883"/>
            <a:ext cx="33840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production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thousand units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47582" y="2120883"/>
            <a:ext cx="338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Truck production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thousand units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0174" y="752559"/>
            <a:ext cx="762020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According to the marketing agency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, over the first nine months of the current year, the car production lags 55.3% the “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" production of 2020, but has already surpassed the last year figures. The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production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of trucks, light commercial vehicles and buses in the current year increased both on the last year and the “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" 2020.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47522" y="280878"/>
            <a:ext cx="70084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production did not reach the “</a:t>
            </a:r>
            <a:r>
              <a:rPr lang="en-US" sz="15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year level</a:t>
            </a:r>
            <a:endParaRPr lang="ru-RU"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CBA02BB-10D6-4507-9EC6-D3F27B745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344" y="2374799"/>
            <a:ext cx="684847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409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99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24</cp:revision>
  <cp:lastPrinted>2023-10-30T07:53:57Z</cp:lastPrinted>
  <dcterms:created xsi:type="dcterms:W3CDTF">2022-08-09T13:01:09Z</dcterms:created>
  <dcterms:modified xsi:type="dcterms:W3CDTF">2023-10-30T08:54:51Z</dcterms:modified>
</cp:coreProperties>
</file>