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на Кустакова" initials="АК" lastIdx="1" clrIdx="0">
    <p:extLst>
      <p:ext uri="{19B8F6BF-5375-455C-9EA6-DF929625EA0E}">
        <p15:presenceInfo xmlns:p15="http://schemas.microsoft.com/office/powerpoint/2012/main" userId="S-1-5-21-383357151-2991069858-1596914116-51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973"/>
    <a:srgbClr val="FF9F69"/>
    <a:srgbClr val="FFBA93"/>
    <a:srgbClr val="FFE1D1"/>
    <a:srgbClr val="FF8540"/>
    <a:srgbClr val="E1F7F1"/>
    <a:srgbClr val="7EDCC1"/>
    <a:srgbClr val="69A393"/>
    <a:srgbClr val="BDEDDF"/>
    <a:srgbClr val="5FD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63" autoAdjust="0"/>
    <p:restoredTop sz="94660"/>
  </p:normalViewPr>
  <p:slideViewPr>
    <p:cSldViewPr snapToGrid="0">
      <p:cViewPr>
        <p:scale>
          <a:sx n="90" d="100"/>
          <a:sy n="90" d="100"/>
        </p:scale>
        <p:origin x="2214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napinfo.ru/services/automotive-statistics/automotive-statistics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33DF92E-A0F3-4EBB-ABBA-B64BA78200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3888" y="1558830"/>
            <a:ext cx="7419975" cy="51625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4F7405A-B205-4306-AE00-2C4AA606DE3C}"/>
              </a:ext>
            </a:extLst>
          </p:cNvPr>
          <p:cNvSpPr txBox="1"/>
          <p:nvPr/>
        </p:nvSpPr>
        <p:spPr>
          <a:xfrm>
            <a:off x="1511583" y="1312609"/>
            <a:ext cx="73845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-10 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regions</a:t>
            </a: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by new bus sales</a:t>
            </a:r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025870-789E-4A0D-8ED2-0A96B30A3E1A}"/>
              </a:ext>
            </a:extLst>
          </p:cNvPr>
          <p:cNvSpPr txBox="1"/>
          <p:nvPr/>
        </p:nvSpPr>
        <p:spPr>
          <a:xfrm>
            <a:off x="1263112" y="292346"/>
            <a:ext cx="77069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Almost half of new and used buses is sold in 10 regions</a:t>
            </a:r>
            <a:endParaRPr lang="ru-RU" sz="1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D140406-536B-4E54-8DBE-EBC05CAB6DB8}"/>
              </a:ext>
            </a:extLst>
          </p:cNvPr>
          <p:cNvSpPr txBox="1"/>
          <p:nvPr/>
        </p:nvSpPr>
        <p:spPr>
          <a:xfrm>
            <a:off x="1511583" y="3953374"/>
            <a:ext cx="73845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-10 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regions</a:t>
            </a: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by used bus sales</a:t>
            </a:r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A1DDCE-65E1-4B38-AF13-2CAAC9AA528D}"/>
              </a:ext>
            </a:extLst>
          </p:cNvPr>
          <p:cNvSpPr txBox="1"/>
          <p:nvPr/>
        </p:nvSpPr>
        <p:spPr>
          <a:xfrm>
            <a:off x="1511582" y="676158"/>
            <a:ext cx="7632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j-lt"/>
              </a:rPr>
              <a:t>According to the marketing agency </a:t>
            </a:r>
            <a:r>
              <a:rPr lang="en-US" sz="1200" dirty="0" err="1">
                <a:latin typeface="+mj-lt"/>
              </a:rPr>
              <a:t>NAPI</a:t>
            </a:r>
            <a:r>
              <a:rPr lang="en-US" sz="1200" dirty="0">
                <a:latin typeface="+mj-lt"/>
              </a:rPr>
              <a:t>, 19.33 thousand </a:t>
            </a:r>
            <a:r>
              <a:rPr lang="en-US" sz="1200" dirty="0">
                <a:latin typeface="+mj-lt"/>
                <a:hlinkClick r:id="rId3"/>
              </a:rPr>
              <a:t>new buses</a:t>
            </a:r>
            <a:r>
              <a:rPr lang="ru-RU" sz="1200" dirty="0">
                <a:latin typeface="+mj-lt"/>
                <a:hlinkClick r:id="rId3"/>
              </a:rPr>
              <a:t> </a:t>
            </a:r>
            <a:r>
              <a:rPr lang="en-US" sz="1200" dirty="0">
                <a:latin typeface="+mj-lt"/>
              </a:rPr>
              <a:t>and 19.72 thousand used buses were sold in 2024. The new bus market grew by 18.3%, while the used bus market - by 15.4%. Ten leading regions accounted for 46.4% of the new bus market and 45.5% of the </a:t>
            </a:r>
            <a:r>
              <a:rPr lang="en-US" sz="1200" dirty="0">
                <a:latin typeface="+mj-lt"/>
                <a:hlinkClick r:id="rId3"/>
              </a:rPr>
              <a:t>used bus market</a:t>
            </a:r>
            <a:r>
              <a:rPr lang="en-US" sz="1200" dirty="0">
                <a:latin typeface="+mj-lt"/>
              </a:rPr>
              <a:t>.  </a:t>
            </a:r>
            <a:endParaRPr lang="ru-RU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534667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</TotalTime>
  <Words>85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45</cp:revision>
  <cp:lastPrinted>2025-01-17T08:06:16Z</cp:lastPrinted>
  <dcterms:created xsi:type="dcterms:W3CDTF">2022-08-09T13:01:09Z</dcterms:created>
  <dcterms:modified xsi:type="dcterms:W3CDTF">2025-01-17T08:56:33Z</dcterms:modified>
</cp:coreProperties>
</file>